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4"/>
    <p:sldMasterId id="2147483856" r:id="rId5"/>
  </p:sldMasterIdLst>
  <p:notesMasterIdLst>
    <p:notesMasterId r:id="rId16"/>
  </p:notesMasterIdLst>
  <p:handoutMasterIdLst>
    <p:handoutMasterId r:id="rId17"/>
  </p:handoutMasterIdLst>
  <p:sldIdLst>
    <p:sldId id="2145707974" r:id="rId6"/>
    <p:sldId id="2145707963" r:id="rId7"/>
    <p:sldId id="2145707973" r:id="rId8"/>
    <p:sldId id="2145707978" r:id="rId9"/>
    <p:sldId id="2145707968" r:id="rId10"/>
    <p:sldId id="2145707976" r:id="rId11"/>
    <p:sldId id="2145707975" r:id="rId12"/>
    <p:sldId id="2145707977" r:id="rId13"/>
    <p:sldId id="2145707969" r:id="rId14"/>
    <p:sldId id="21457079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  <a:srgbClr val="558ED5"/>
    <a:srgbClr val="FBB955"/>
    <a:srgbClr val="FF785C"/>
    <a:srgbClr val="71AF99"/>
    <a:srgbClr val="2C8EBB"/>
    <a:srgbClr val="99BBE6"/>
    <a:srgbClr val="92D050"/>
    <a:srgbClr val="FFE38B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, Christina" userId="6e238ce3-0fd7-45c1-a192-e0ee5458595e" providerId="ADAL" clId="{EE537429-19FB-4C14-8718-6E1D5B1DCE0A}"/>
    <pc:docChg chg="modSld">
      <pc:chgData name="Karl, Christina" userId="6e238ce3-0fd7-45c1-a192-e0ee5458595e" providerId="ADAL" clId="{EE537429-19FB-4C14-8718-6E1D5B1DCE0A}" dt="2026-07-23T18:16:37.904" v="0" actId="20577"/>
      <pc:docMkLst>
        <pc:docMk/>
      </pc:docMkLst>
      <pc:sldChg chg="modSp mod">
        <pc:chgData name="Karl, Christina" userId="6e238ce3-0fd7-45c1-a192-e0ee5458595e" providerId="ADAL" clId="{EE537429-19FB-4C14-8718-6E1D5B1DCE0A}" dt="2026-07-23T18:16:37.904" v="0" actId="20577"/>
        <pc:sldMkLst>
          <pc:docMk/>
          <pc:sldMk cId="3085600917" sldId="2145707974"/>
        </pc:sldMkLst>
        <pc:spChg chg="mod">
          <ac:chgData name="Karl, Christina" userId="6e238ce3-0fd7-45c1-a192-e0ee5458595e" providerId="ADAL" clId="{EE537429-19FB-4C14-8718-6E1D5B1DCE0A}" dt="2026-07-23T18:16:37.904" v="0" actId="20577"/>
          <ac:spMkLst>
            <pc:docMk/>
            <pc:sldMk cId="3085600917" sldId="2145707974"/>
            <ac:spMk id="2" creationId="{5609BC2B-139E-8D80-C61B-A4B2A8607EA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443D9F-4AE5-E92D-D440-D4EC0CA94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6F1246-FE80-53B5-23F9-D80C2D574F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11E20-A7C5-4650-9836-2CDB19A5288D}" type="datetimeFigureOut">
              <a:rPr lang="en-US" smtClean="0"/>
              <a:t>7/23/2026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E95F1-8676-0CEA-DC22-18106B37846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810E8-D21E-4F88-20D2-38E022AC99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027B7-638D-4578-81CE-EF31E33F10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459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6202" y="5168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529CC-8AE9-40A5-9FCC-4D511D93FCD0}" type="datetimeFigureOut">
              <a:rPr lang="en-US" smtClean="0"/>
              <a:t>7/23/2026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94529" cy="309067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98264"/>
            <a:ext cx="5486400" cy="360273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2" y="8681632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6200" y="8681632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6542B-49A6-4134-B83E-399CD2181D5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3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94338" cy="3090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46542B-49A6-4134-B83E-399CD2181D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449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6" Type="http://schemas.openxmlformats.org/officeDocument/2006/relationships/image" Target="../media/image2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2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2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Relationship Id="rId6" Type="http://schemas.openxmlformats.org/officeDocument/2006/relationships/image" Target="../media/image2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and black swirl&#10;&#10;Description automatically generated">
            <a:extLst>
              <a:ext uri="{FF2B5EF4-FFF2-40B4-BE49-F238E27FC236}">
                <a16:creationId xmlns:a16="http://schemas.microsoft.com/office/drawing/2014/main" id="{E5EC349C-2803-66DE-CBEA-D4AC7383CD8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336" y="3342056"/>
            <a:ext cx="9372600" cy="3383280"/>
          </a:xfrm>
        </p:spPr>
        <p:txBody>
          <a:bodyPr tIns="0" bIns="0" anchor="b">
            <a:noAutofit/>
          </a:bodyPr>
          <a:lstStyle>
            <a:lvl1pPr algn="l">
              <a:lnSpc>
                <a:spcPct val="87000"/>
              </a:lnSpc>
              <a:defRPr sz="8000" b="0" cap="none" spc="-1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FDC5187-9210-F52F-E7FC-C16D0751C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73138" y="5620105"/>
            <a:ext cx="1564199" cy="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4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 Bkg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A19ECC-BF89-9336-96ED-7BC4038F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328" y="1716881"/>
            <a:ext cx="5605272" cy="45410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92" y="1714500"/>
            <a:ext cx="5605272" cy="4543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96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8B1484-9FAE-F73F-0746-A2F8FCF7B0D6}"/>
              </a:ext>
            </a:extLst>
          </p:cNvPr>
          <p:cNvSpPr/>
          <p:nvPr userDrawn="1"/>
        </p:nvSpPr>
        <p:spPr>
          <a:xfrm>
            <a:off x="-9144" y="-9144"/>
            <a:ext cx="6105144" cy="687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A19ECC-BF89-9336-96ED-7BC4038F9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00" y="297521"/>
            <a:ext cx="5605272" cy="14169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328" y="1716881"/>
            <a:ext cx="5605272" cy="4541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8816" y="1572242"/>
            <a:ext cx="5257800" cy="1883069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600"/>
            </a:lvl2pPr>
            <a:lvl3pPr marL="0" indent="0" algn="ctr">
              <a:buFontTx/>
              <a:buNone/>
              <a:defRPr sz="1400"/>
            </a:lvl3pPr>
            <a:lvl4pPr marL="0" indent="0" algn="ctr">
              <a:buFontTx/>
              <a:buNone/>
              <a:defRPr sz="1200"/>
            </a:lvl4pPr>
            <a:lvl5pPr marL="0" indent="0" algn="ctr">
              <a:buFontTx/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FB573B3-62EC-62A2-BADD-94530B0C615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516909" y="3622110"/>
            <a:ext cx="5687568" cy="2561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73736" tIns="155448" rIns="365760"/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 algn="l">
              <a:buFontTx/>
              <a:buNone/>
              <a:defRPr sz="1500" i="1">
                <a:solidFill>
                  <a:schemeClr val="tx1"/>
                </a:solidFill>
              </a:defRPr>
            </a:lvl2pPr>
            <a:lvl3pPr marL="0" indent="0" algn="l">
              <a:buFontTx/>
              <a:buNone/>
              <a:defRPr sz="1400"/>
            </a:lvl3pPr>
            <a:lvl4pPr marL="256032" indent="-256032" algn="l">
              <a:buFont typeface="Arial" panose="020B0604020202020204" pitchFamily="34" charset="0"/>
              <a:buChar char="•"/>
              <a:defRPr sz="1200"/>
            </a:lvl4pPr>
            <a:lvl5pPr marL="512064" indent="-256032" algn="l">
              <a:buFont typeface="Arial" panose="020B0604020202020204" pitchFamily="34" charset="0"/>
              <a:buChar char="–"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80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5C03F1-0C70-9B3A-EDDD-2A5F1B085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501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722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black swirl&#10;&#10;Description automatically generated">
            <a:extLst>
              <a:ext uri="{FF2B5EF4-FFF2-40B4-BE49-F238E27FC236}">
                <a16:creationId xmlns:a16="http://schemas.microsoft.com/office/drawing/2014/main" id="{72726ADC-72FD-FBEB-7D45-61154251B374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336" y="3342056"/>
            <a:ext cx="9372600" cy="3383280"/>
          </a:xfrm>
        </p:spPr>
        <p:txBody>
          <a:bodyPr tIns="0" bIns="0" anchor="b">
            <a:noAutofit/>
          </a:bodyPr>
          <a:lstStyle>
            <a:lvl1pPr algn="l">
              <a:lnSpc>
                <a:spcPct val="87000"/>
              </a:lnSpc>
              <a:defRPr sz="8000" b="0" cap="none" spc="-1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Closing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6F31E6-CF29-569C-23D4-73A0AD2923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73138" y="5620105"/>
            <a:ext cx="1564199" cy="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491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ue and black swirl&#10;&#10;Description automatically generated">
            <a:extLst>
              <a:ext uri="{FF2B5EF4-FFF2-40B4-BE49-F238E27FC236}">
                <a16:creationId xmlns:a16="http://schemas.microsoft.com/office/drawing/2014/main" id="{E5EC349C-2803-66DE-CBEA-D4AC7383CD8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9144"/>
            <a:ext cx="12207240" cy="6876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336" y="3342056"/>
            <a:ext cx="9372600" cy="3383280"/>
          </a:xfrm>
        </p:spPr>
        <p:txBody>
          <a:bodyPr tIns="0" bIns="0" anchor="b">
            <a:noAutofit/>
          </a:bodyPr>
          <a:lstStyle>
            <a:lvl1pPr algn="l">
              <a:lnSpc>
                <a:spcPct val="87000"/>
              </a:lnSpc>
              <a:defRPr sz="8000" b="0" cap="none" spc="-1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FDC5187-9210-F52F-E7FC-C16D0751C9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73138" y="5620105"/>
            <a:ext cx="1564199" cy="880100"/>
          </a:xfrm>
          <a:prstGeom prst="rect">
            <a:avLst/>
          </a:prstGeom>
        </p:spPr>
      </p:pic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B83C014-5460-29F4-E1C3-579C816D4E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113838" y="231530"/>
            <a:ext cx="2743200" cy="36576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976B6F5-4AB4-A98E-546F-E5A25D5954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3627" y="231530"/>
            <a:ext cx="2743200" cy="365760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Prepared for:</a:t>
            </a:r>
          </a:p>
        </p:txBody>
      </p:sp>
    </p:spTree>
    <p:extLst>
      <p:ext uri="{BB962C8B-B14F-4D97-AF65-F5344CB8AC3E}">
        <p14:creationId xmlns:p14="http://schemas.microsoft.com/office/powerpoint/2010/main" val="878711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6948977D-4539-7374-E121-3CE65FB56A9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79048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948977D-4539-7374-E121-3CE65FB56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blue and black swirl&#10;&#10;Description automatically generated">
            <a:extLst>
              <a:ext uri="{FF2B5EF4-FFF2-40B4-BE49-F238E27FC236}">
                <a16:creationId xmlns:a16="http://schemas.microsoft.com/office/drawing/2014/main" id="{E5EC349C-2803-66DE-CBEA-D4AC7383CD89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336" y="3340039"/>
            <a:ext cx="9509760" cy="3383280"/>
          </a:xfrm>
        </p:spPr>
        <p:txBody>
          <a:bodyPr vert="horz" tIns="0" bIns="0" anchor="b">
            <a:noAutofit/>
          </a:bodyPr>
          <a:lstStyle>
            <a:lvl1pPr algn="l">
              <a:lnSpc>
                <a:spcPct val="87000"/>
              </a:lnSpc>
              <a:defRPr sz="8000" b="0" cap="none" spc="-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FDC5187-9210-F52F-E7FC-C16D0751C93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273138" y="5620105"/>
            <a:ext cx="1564199" cy="8801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B070D92B-98EF-461F-A330-5C971EF0C9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29673" y="311944"/>
            <a:ext cx="2926080" cy="32004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20040" indent="0">
              <a:buNone/>
              <a:defRPr/>
            </a:lvl2pPr>
          </a:lstStyle>
          <a:p>
            <a:pPr lvl="0"/>
            <a:r>
              <a:rPr lang="en-US" dirty="0"/>
              <a:t>Month XXXX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07EAC73C-CE09-58B9-34DF-9482013654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9673" y="642907"/>
            <a:ext cx="2926080" cy="32004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320040" indent="0">
              <a:buNone/>
              <a:defRPr/>
            </a:lvl2pPr>
          </a:lstStyle>
          <a:p>
            <a:pPr lvl="0"/>
            <a:r>
              <a:rPr lang="en-US" dirty="0"/>
              <a:t>Private and Confidential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1156246-0085-881F-C79F-C9F5D7554A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336" y="311944"/>
            <a:ext cx="2926080" cy="32004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20040" indent="0">
              <a:buNone/>
              <a:defRPr/>
            </a:lvl2pPr>
          </a:lstStyle>
          <a:p>
            <a:pPr lvl="0"/>
            <a:r>
              <a:rPr lang="en-US" dirty="0"/>
              <a:t>Presented to:</a:t>
            </a:r>
          </a:p>
        </p:txBody>
      </p:sp>
    </p:spTree>
    <p:extLst>
      <p:ext uri="{BB962C8B-B14F-4D97-AF65-F5344CB8AC3E}">
        <p14:creationId xmlns:p14="http://schemas.microsoft.com/office/powerpoint/2010/main" val="476964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8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5D51CC-9D17-008A-1FE4-EAEC8F22A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43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EE2BD38E-796B-D765-8D4C-D7D7ED2236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71434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E2BD38E-796B-D765-8D4C-D7D7ED2236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blue and black swirl&#10;&#10;Description automatically generated">
            <a:extLst>
              <a:ext uri="{FF2B5EF4-FFF2-40B4-BE49-F238E27FC236}">
                <a16:creationId xmlns:a16="http://schemas.microsoft.com/office/drawing/2014/main" id="{CC08B424-3173-8350-8044-F858C8EF2C01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336" y="1936783"/>
            <a:ext cx="9509760" cy="3383280"/>
          </a:xfrm>
        </p:spPr>
        <p:txBody>
          <a:bodyPr vert="horz" tIns="0" bIns="0" anchor="b">
            <a:noAutofit/>
          </a:bodyPr>
          <a:lstStyle>
            <a:lvl1pPr algn="l">
              <a:lnSpc>
                <a:spcPct val="87000"/>
              </a:lnSpc>
              <a:defRPr sz="8000" b="0" cap="none" spc="-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2336" y="5502942"/>
            <a:ext cx="9509760" cy="106066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Master Subtitle (move down so text touches orange line)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4AFCC2F2-E907-78F2-F39D-C919CB5D61A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273138" y="5620105"/>
            <a:ext cx="1564199" cy="880100"/>
          </a:xfrm>
          <a:prstGeom prst="rect">
            <a:avLst/>
          </a:prstGeom>
        </p:spPr>
      </p:pic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30EEFCA-62EA-0D0F-C50E-AC003C78DD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2336" y="311944"/>
            <a:ext cx="2926080" cy="32004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320040" indent="0">
              <a:buNone/>
              <a:defRPr/>
            </a:lvl2pPr>
          </a:lstStyle>
          <a:p>
            <a:pPr lvl="0"/>
            <a:r>
              <a:rPr lang="en-US" dirty="0"/>
              <a:t>Presented to: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DCBDE0-2B71-8C11-DB68-A6AD02EE8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29673" y="311944"/>
            <a:ext cx="2926080" cy="32004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320040" indent="0">
              <a:buNone/>
              <a:defRPr/>
            </a:lvl2pPr>
          </a:lstStyle>
          <a:p>
            <a:pPr lvl="0"/>
            <a:r>
              <a:rPr lang="en-US" dirty="0"/>
              <a:t>Month XXXX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8573007-EBF1-035D-FC6F-D5AF22E0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9673" y="642907"/>
            <a:ext cx="2926080" cy="32004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320040" indent="0">
              <a:buNone/>
              <a:defRPr/>
            </a:lvl2pPr>
          </a:lstStyle>
          <a:p>
            <a:pPr lvl="0"/>
            <a:r>
              <a:rPr lang="en-US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1517687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88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0CCD0831-1604-A154-E40A-6597304B78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64206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CCD0831-1604-A154-E40A-6597304B78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 blue and black swirl&#10;&#10;Description automatically generated">
            <a:extLst>
              <a:ext uri="{FF2B5EF4-FFF2-40B4-BE49-F238E27FC236}">
                <a16:creationId xmlns:a16="http://schemas.microsoft.com/office/drawing/2014/main" id="{828F7BB7-25B7-70C1-1FDF-6D132DA8544F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342425"/>
            <a:ext cx="9372600" cy="3383280"/>
          </a:xfrm>
        </p:spPr>
        <p:txBody>
          <a:bodyPr vert="horz" wrap="square" tIns="0" anchor="b" anchorCtr="0">
            <a:noAutofit/>
          </a:bodyPr>
          <a:lstStyle>
            <a:lvl1pPr>
              <a:lnSpc>
                <a:spcPct val="87000"/>
              </a:lnSpc>
              <a:defRPr sz="8000" b="0" cap="none" spc="-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Divider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B15C3-67DE-4573-AC95-184F2B52F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8488A2F8-44C0-92B2-B3DB-3234FB7ABE6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273138" y="5620105"/>
            <a:ext cx="1564199" cy="880100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B4EB9C3-3A24-89C8-59CD-46CC1FA0D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9673" y="642907"/>
            <a:ext cx="2926080" cy="32004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320040" indent="0">
              <a:buNone/>
              <a:defRPr/>
            </a:lvl2pPr>
          </a:lstStyle>
          <a:p>
            <a:pPr lvl="0"/>
            <a:r>
              <a:rPr lang="en-US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2711945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5D51CC-9D17-008A-1FE4-EAEC8F22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498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black swirl&#10;&#10;Description automatically generated">
            <a:extLst>
              <a:ext uri="{FF2B5EF4-FFF2-40B4-BE49-F238E27FC236}">
                <a16:creationId xmlns:a16="http://schemas.microsoft.com/office/drawing/2014/main" id="{CDE844B3-36F8-C49C-BD1A-1CBFB517441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-9144"/>
            <a:ext cx="12188952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5" y="1931670"/>
            <a:ext cx="9390888" cy="3383280"/>
          </a:xfrm>
        </p:spPr>
        <p:txBody>
          <a:bodyPr wrap="square" tIns="0" anchor="b">
            <a:noAutofit/>
          </a:bodyPr>
          <a:lstStyle>
            <a:lvl1pPr>
              <a:lnSpc>
                <a:spcPct val="87000"/>
              </a:lnSpc>
              <a:defRPr sz="8000" b="0" cap="none" spc="-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Section Divider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2335" y="5497830"/>
            <a:ext cx="9390888" cy="1060704"/>
          </a:xfrm>
        </p:spPr>
        <p:txBody>
          <a:bodyPr wrap="square" l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Master Subtitle (move down so text touches orange line)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8FDD2-4D1A-4C71-A443-168AC0C6F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A1951BF-84B4-1067-9A03-926F9B288D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73138" y="5621284"/>
            <a:ext cx="1564199" cy="8801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021E0F-2A9F-5FB3-01F2-BEB72E44F8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9673" y="642907"/>
            <a:ext cx="2926080" cy="32004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320040" indent="0">
              <a:buNone/>
              <a:defRPr/>
            </a:lvl2pPr>
          </a:lstStyle>
          <a:p>
            <a:pPr lvl="0"/>
            <a:r>
              <a:rPr lang="en-US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02495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53CFCD-214C-72A1-5479-703EE304A3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371"/>
            <a:ext cx="11521440" cy="679846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48C4F-E7C9-47DA-8CFC-A2ED8BB4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" y="966216"/>
            <a:ext cx="11521440" cy="500569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0" y="1714596"/>
            <a:ext cx="11521440" cy="4541061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8312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ith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756419-78EC-4066-AE68-2FDD5D8A8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5280" y="297571"/>
            <a:ext cx="11521440" cy="3699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Overline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5280" y="667512"/>
            <a:ext cx="11521440" cy="585216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0" y="1714596"/>
            <a:ext cx="11521440" cy="4541061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314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A19ECC-BF89-9336-96ED-7BC4038F9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5280" y="1703348"/>
            <a:ext cx="5623560" cy="4541044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37340" y="1703348"/>
            <a:ext cx="5623560" cy="4543425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35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Dark Bkg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5D51CC-9D17-008A-1FE4-EAEC8F22A0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5280" y="1714596"/>
            <a:ext cx="11521440" cy="4541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879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Dark Bkg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A19ECC-BF89-9336-96ED-7BC4038F9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Master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7C96960-8B13-629F-BF3C-687DBD05941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5280" y="1703348"/>
            <a:ext cx="5623560" cy="45410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47CECD7-C66E-A62A-2659-A8060A99CA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37340" y="1703348"/>
            <a:ext cx="5623560" cy="4543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910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8B1484-9FAE-F73F-0746-A2F8FCF7B0D6}"/>
              </a:ext>
            </a:extLst>
          </p:cNvPr>
          <p:cNvSpPr/>
          <p:nvPr userDrawn="1"/>
        </p:nvSpPr>
        <p:spPr>
          <a:xfrm>
            <a:off x="-9144" y="-9144"/>
            <a:ext cx="6105144" cy="687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5280" y="1716881"/>
            <a:ext cx="5623560" cy="4541044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8816" y="1572242"/>
            <a:ext cx="5257800" cy="1883069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0" indent="0" algn="ctr">
              <a:buFontTx/>
              <a:buNone/>
              <a:defRPr sz="1600"/>
            </a:lvl2pPr>
            <a:lvl3pPr marL="0" indent="0" algn="ctr">
              <a:buFontTx/>
              <a:buNone/>
              <a:defRPr sz="1400"/>
            </a:lvl3pPr>
            <a:lvl4pPr marL="0" indent="0" algn="ctr">
              <a:buFontTx/>
              <a:buNone/>
              <a:defRPr sz="1200"/>
            </a:lvl4pPr>
            <a:lvl5pPr marL="0" indent="0" algn="ctr">
              <a:buFontTx/>
              <a:buNone/>
              <a:defRPr sz="1000"/>
            </a:lvl5pPr>
          </a:lstStyle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FB573B3-62EC-62A2-BADD-94530B0C615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516909" y="3622110"/>
            <a:ext cx="5687568" cy="2561601"/>
          </a:xfrm>
          <a:solidFill>
            <a:schemeClr val="accent1">
              <a:lumMod val="20000"/>
              <a:lumOff val="80000"/>
            </a:schemeClr>
          </a:solidFill>
        </p:spPr>
        <p:txBody>
          <a:bodyPr lIns="173736" tIns="155448" rIns="365760"/>
          <a:lstStyle>
            <a:lvl1pPr marL="0" indent="0" algn="ctr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0" indent="0" algn="l">
              <a:buFontTx/>
              <a:buNone/>
              <a:defRPr sz="1500" i="1">
                <a:solidFill>
                  <a:schemeClr val="tx1"/>
                </a:solidFill>
              </a:defRPr>
            </a:lvl2pPr>
            <a:lvl3pPr marL="0" indent="0" algn="l">
              <a:buFontTx/>
              <a:buNone/>
              <a:defRPr sz="1400"/>
            </a:lvl3pPr>
            <a:lvl4pPr marL="256032" indent="-256032" algn="l">
              <a:buFont typeface="Arial" panose="020B0604020202020204" pitchFamily="34" charset="0"/>
              <a:buChar char="•"/>
              <a:defRPr sz="1200"/>
            </a:lvl4pPr>
            <a:lvl5pPr marL="512064" indent="-256032" algn="l">
              <a:buFont typeface="Arial" panose="020B0604020202020204" pitchFamily="34" charset="0"/>
              <a:buChar char="–"/>
              <a:defRPr sz="1000"/>
            </a:lvl5pPr>
          </a:lstStyle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6B058C68-820E-F678-A093-3EB18EC370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562356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032791-C299-8D0E-93B6-FBA02C4CE47A}"/>
              </a:ext>
            </a:extLst>
          </p:cNvPr>
          <p:cNvSpPr txBox="1">
            <a:spLocks/>
          </p:cNvSpPr>
          <p:nvPr userDrawn="1"/>
        </p:nvSpPr>
        <p:spPr>
          <a:xfrm>
            <a:off x="263654" y="6537485"/>
            <a:ext cx="1828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Orrick | Privileged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2475456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8B1484-9FAE-F73F-0746-A2F8FCF7B0D6}"/>
              </a:ext>
            </a:extLst>
          </p:cNvPr>
          <p:cNvSpPr/>
          <p:nvPr userDrawn="1"/>
        </p:nvSpPr>
        <p:spPr>
          <a:xfrm>
            <a:off x="-9144" y="-9144"/>
            <a:ext cx="6105144" cy="687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4">
            <a:extLst>
              <a:ext uri="{FF2B5EF4-FFF2-40B4-BE49-F238E27FC236}">
                <a16:creationId xmlns:a16="http://schemas.microsoft.com/office/drawing/2014/main" id="{F79BC146-74C9-C15C-1CB0-BFB29BBE60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562356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450459-9C10-A906-DBC6-C14C603722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5280" y="1716881"/>
            <a:ext cx="5623560" cy="4541044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9260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8B1484-9FAE-F73F-0746-A2F8FCF7B0D6}"/>
              </a:ext>
            </a:extLst>
          </p:cNvPr>
          <p:cNvSpPr/>
          <p:nvPr userDrawn="1"/>
        </p:nvSpPr>
        <p:spPr>
          <a:xfrm>
            <a:off x="-9144" y="-9144"/>
            <a:ext cx="5029200" cy="687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4">
            <a:extLst>
              <a:ext uri="{FF2B5EF4-FFF2-40B4-BE49-F238E27FC236}">
                <a16:creationId xmlns:a16="http://schemas.microsoft.com/office/drawing/2014/main" id="{F79BC146-74C9-C15C-1CB0-BFB29BBE60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457200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0450459-9C10-A906-DBC6-C14C603722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5280" y="1716881"/>
            <a:ext cx="4572000" cy="4541044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37843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C2AFBE-9721-FA08-ABAC-1C2243522E6C}"/>
              </a:ext>
            </a:extLst>
          </p:cNvPr>
          <p:cNvSpPr/>
          <p:nvPr userDrawn="1"/>
        </p:nvSpPr>
        <p:spPr>
          <a:xfrm>
            <a:off x="-9144" y="-9144"/>
            <a:ext cx="6105144" cy="687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58139E-5288-5CE8-B1DF-A2C9FECAE5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2952" y="0"/>
            <a:ext cx="609904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4">
            <a:extLst>
              <a:ext uri="{FF2B5EF4-FFF2-40B4-BE49-F238E27FC236}">
                <a16:creationId xmlns:a16="http://schemas.microsoft.com/office/drawing/2014/main" id="{65B2FD5F-F62F-357B-159B-1CDF161DC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562356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0CDB3A-A983-2B01-6F4F-BE876BEECDBF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5280" y="1716881"/>
            <a:ext cx="5623560" cy="4541044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74893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swirl&#10;&#10;Description automatically generated">
            <a:extLst>
              <a:ext uri="{FF2B5EF4-FFF2-40B4-BE49-F238E27FC236}">
                <a16:creationId xmlns:a16="http://schemas.microsoft.com/office/drawing/2014/main" id="{C54E54B7-7C7B-7B2B-ABCA-CC2C6EFD3C2E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36" y="1874520"/>
            <a:ext cx="9372600" cy="3383280"/>
          </a:xfrm>
        </p:spPr>
        <p:txBody>
          <a:bodyPr tIns="0" bIns="0" anchor="b">
            <a:noAutofit/>
          </a:bodyPr>
          <a:lstStyle>
            <a:lvl1pPr algn="l">
              <a:lnSpc>
                <a:spcPct val="87000"/>
              </a:lnSpc>
              <a:defRPr sz="8000" b="0" cap="none" spc="-1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" y="5440679"/>
            <a:ext cx="9372600" cy="1060665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cap="none" spc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4AFCC2F2-E907-78F2-F39D-C919CB5D61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73138" y="5620105"/>
            <a:ext cx="1564199" cy="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97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18291AC-DE9A-6543-1843-ADA622C32497}"/>
              </a:ext>
            </a:extLst>
          </p:cNvPr>
          <p:cNvSpPr/>
          <p:nvPr userDrawn="1"/>
        </p:nvSpPr>
        <p:spPr>
          <a:xfrm>
            <a:off x="6092952" y="-9144"/>
            <a:ext cx="6099048" cy="68762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1691D7B-4D76-AC45-6745-ED5D552682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8192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4">
            <a:extLst>
              <a:ext uri="{FF2B5EF4-FFF2-40B4-BE49-F238E27FC236}">
                <a16:creationId xmlns:a16="http://schemas.microsoft.com/office/drawing/2014/main" id="{D18AD9E6-584E-F2D3-2C43-2E9986E9B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0573" y="286635"/>
            <a:ext cx="562356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A93BBB-C13C-884D-6721-5E1E44C5751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30573" y="1716881"/>
            <a:ext cx="5623560" cy="4541044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24987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01C35-6D51-7DD1-CA09-600B27FA90BA}"/>
              </a:ext>
            </a:extLst>
          </p:cNvPr>
          <p:cNvSpPr/>
          <p:nvPr userDrawn="1"/>
        </p:nvSpPr>
        <p:spPr>
          <a:xfrm>
            <a:off x="6096001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04DD01-0A21-712F-D0D9-732F2435C8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7288" y="297522"/>
            <a:ext cx="5619750" cy="59581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2C29B00-6EAF-85AE-3102-6E3890D2A6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562356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6003DB-4F5A-991F-85DB-68106BF4A80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5280" y="1716881"/>
            <a:ext cx="5623560" cy="4541044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074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01C35-6D51-7DD1-CA09-600B27FA90B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04DD01-0A21-712F-D0D9-732F2435C8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7288" y="297522"/>
            <a:ext cx="5619750" cy="595813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F51A629A-B815-1569-D517-BA5D698DB1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562356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116785-BC5A-6CDE-5541-E427A50F968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5280" y="1716881"/>
            <a:ext cx="5623560" cy="45410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81425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701C35-6D51-7DD1-CA09-600B27FA90BA}"/>
              </a:ext>
            </a:extLst>
          </p:cNvPr>
          <p:cNvSpPr/>
          <p:nvPr userDrawn="1"/>
        </p:nvSpPr>
        <p:spPr>
          <a:xfrm>
            <a:off x="8079829" y="0"/>
            <a:ext cx="411217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04DD01-0A21-712F-D0D9-732F2435C83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197850" y="286635"/>
            <a:ext cx="3659188" cy="59710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652890C-854F-75A8-C655-2577C5A3AA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758952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74197E-E02E-F1F1-214E-6C89A9A62CE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5280" y="1716881"/>
            <a:ext cx="7589520" cy="4541044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814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E58139E-5288-5CE8-B1DF-A2C9FECAE5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64752" y="0"/>
            <a:ext cx="312724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4">
            <a:extLst>
              <a:ext uri="{FF2B5EF4-FFF2-40B4-BE49-F238E27FC236}">
                <a16:creationId xmlns:a16="http://schemas.microsoft.com/office/drawing/2014/main" id="{7CB2959A-8B73-7548-A57A-B769C75EC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859536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C59C09A-E45C-ED54-83AA-EC7F4D32014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5280" y="1716881"/>
            <a:ext cx="8595360" cy="4541044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462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51691D7B-4D76-AC45-6745-ED5D552682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27248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EA19ECC-BF89-9336-96ED-7BC4038F9D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63811" y="297521"/>
            <a:ext cx="8595360" cy="1416977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263811" y="1716881"/>
            <a:ext cx="8595360" cy="4541044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5156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2C84B434-3033-CE55-7CA8-72FEF1F9A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39706559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1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 Gray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1">
            <a:extLst>
              <a:ext uri="{FF2B5EF4-FFF2-40B4-BE49-F238E27FC236}">
                <a16:creationId xmlns:a16="http://schemas.microsoft.com/office/drawing/2014/main" id="{FFF91C4E-4A0C-908E-899B-55A4A8231529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E82A868-CC7C-E4B8-8840-9FC70E4E4CC5}"/>
              </a:ext>
            </a:extLst>
          </p:cNvPr>
          <p:cNvCxnSpPr>
            <a:cxnSpLocks/>
          </p:cNvCxnSpPr>
          <p:nvPr userDrawn="1"/>
        </p:nvCxnSpPr>
        <p:spPr>
          <a:xfrm>
            <a:off x="5209228" y="1068387"/>
            <a:ext cx="67054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5022093-7BF5-25C6-6FF6-38988A16140C}"/>
              </a:ext>
            </a:extLst>
          </p:cNvPr>
          <p:cNvCxnSpPr>
            <a:cxnSpLocks/>
          </p:cNvCxnSpPr>
          <p:nvPr userDrawn="1"/>
        </p:nvCxnSpPr>
        <p:spPr>
          <a:xfrm>
            <a:off x="5202263" y="2351806"/>
            <a:ext cx="67054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B3BC92-67DA-30FD-C86A-F50716946CA0}"/>
              </a:ext>
            </a:extLst>
          </p:cNvPr>
          <p:cNvCxnSpPr>
            <a:cxnSpLocks/>
          </p:cNvCxnSpPr>
          <p:nvPr userDrawn="1"/>
        </p:nvCxnSpPr>
        <p:spPr>
          <a:xfrm>
            <a:off x="5202263" y="3630060"/>
            <a:ext cx="67054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BD8D55-D724-E0EE-6C43-097A2E0A563D}"/>
              </a:ext>
            </a:extLst>
          </p:cNvPr>
          <p:cNvCxnSpPr>
            <a:cxnSpLocks/>
          </p:cNvCxnSpPr>
          <p:nvPr userDrawn="1"/>
        </p:nvCxnSpPr>
        <p:spPr>
          <a:xfrm>
            <a:off x="5202263" y="4922895"/>
            <a:ext cx="670540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A934B713-7721-9D63-DD83-7F4BF8658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11283" y="1092504"/>
            <a:ext cx="2560320" cy="417743"/>
          </a:xfrm>
        </p:spPr>
        <p:txBody>
          <a:bodyPr lIns="91440" tIns="45720" rIns="91440" bIns="4572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 </a:t>
            </a:r>
            <a:r>
              <a:rPr lang="en-US" sz="1000" dirty="0" err="1"/>
              <a:t>eum</a:t>
            </a:r>
            <a:r>
              <a:rPr lang="en-US" sz="1000" dirty="0"/>
              <a:t> </a:t>
            </a:r>
            <a:r>
              <a:rPr lang="en-US" sz="1000" dirty="0" err="1"/>
              <a:t>exercitationem</a:t>
            </a:r>
            <a:r>
              <a:rPr lang="en-US" sz="1000" dirty="0"/>
              <a:t>.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FFF49597-81AE-1DD2-3EDF-6D97784FC12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11283" y="2379922"/>
            <a:ext cx="2560320" cy="417743"/>
          </a:xfrm>
        </p:spPr>
        <p:txBody>
          <a:bodyPr lIns="91440" tIns="45720" rIns="91440" bIns="4572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 </a:t>
            </a:r>
            <a:r>
              <a:rPr lang="en-US" sz="1000" dirty="0" err="1"/>
              <a:t>eum</a:t>
            </a:r>
            <a:r>
              <a:rPr lang="en-US" sz="1000" dirty="0"/>
              <a:t> </a:t>
            </a:r>
            <a:r>
              <a:rPr lang="en-US" sz="1000" dirty="0" err="1"/>
              <a:t>exercitationem</a:t>
            </a:r>
            <a:r>
              <a:rPr lang="en-US" sz="1000" dirty="0"/>
              <a:t>.</a:t>
            </a:r>
          </a:p>
        </p:txBody>
      </p:sp>
      <p:sp>
        <p:nvSpPr>
          <p:cNvPr id="35" name="Text Placeholder 18">
            <a:extLst>
              <a:ext uri="{FF2B5EF4-FFF2-40B4-BE49-F238E27FC236}">
                <a16:creationId xmlns:a16="http://schemas.microsoft.com/office/drawing/2014/main" id="{6C23C629-4A04-9238-AAD8-E72AFE17C3F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211283" y="3651769"/>
            <a:ext cx="2560320" cy="417743"/>
          </a:xfrm>
        </p:spPr>
        <p:txBody>
          <a:bodyPr lIns="91440" tIns="45720" rIns="91440" bIns="4572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 </a:t>
            </a:r>
            <a:r>
              <a:rPr lang="en-US" sz="1000" dirty="0" err="1"/>
              <a:t>eum</a:t>
            </a:r>
            <a:r>
              <a:rPr lang="en-US" sz="1000" dirty="0"/>
              <a:t> </a:t>
            </a:r>
            <a:r>
              <a:rPr lang="en-US" sz="1000" dirty="0" err="1"/>
              <a:t>exercitationem</a:t>
            </a:r>
            <a:r>
              <a:rPr lang="en-US" sz="1000" dirty="0"/>
              <a:t>.</a:t>
            </a:r>
          </a:p>
        </p:txBody>
      </p:sp>
      <p:sp>
        <p:nvSpPr>
          <p:cNvPr id="36" name="Text Placeholder 18">
            <a:extLst>
              <a:ext uri="{FF2B5EF4-FFF2-40B4-BE49-F238E27FC236}">
                <a16:creationId xmlns:a16="http://schemas.microsoft.com/office/drawing/2014/main" id="{0ABBF5BF-82A2-FF37-8C8C-C2854EFE1F4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211283" y="4948555"/>
            <a:ext cx="2560320" cy="417743"/>
          </a:xfrm>
        </p:spPr>
        <p:txBody>
          <a:bodyPr lIns="91440" tIns="45720" rIns="91440" bIns="4572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 </a:t>
            </a:r>
            <a:r>
              <a:rPr lang="en-US" sz="1000" dirty="0" err="1"/>
              <a:t>eum</a:t>
            </a:r>
            <a:r>
              <a:rPr lang="en-US" sz="1000" dirty="0"/>
              <a:t> </a:t>
            </a:r>
            <a:r>
              <a:rPr lang="en-US" sz="1000" dirty="0" err="1"/>
              <a:t>exercitationem</a:t>
            </a:r>
            <a:r>
              <a:rPr lang="en-US" sz="1000" dirty="0"/>
              <a:t>.</a:t>
            </a:r>
          </a:p>
        </p:txBody>
      </p:sp>
      <p:sp>
        <p:nvSpPr>
          <p:cNvPr id="37" name="Text Placeholder 18">
            <a:extLst>
              <a:ext uri="{FF2B5EF4-FFF2-40B4-BE49-F238E27FC236}">
                <a16:creationId xmlns:a16="http://schemas.microsoft.com/office/drawing/2014/main" id="{0B7BC443-C9A5-DE08-A045-4F534A343AC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933113" y="1716771"/>
            <a:ext cx="1783080" cy="325410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vel.</a:t>
            </a:r>
          </a:p>
        </p:txBody>
      </p:sp>
      <p:sp>
        <p:nvSpPr>
          <p:cNvPr id="38" name="Text Placeholder 18">
            <a:extLst>
              <a:ext uri="{FF2B5EF4-FFF2-40B4-BE49-F238E27FC236}">
                <a16:creationId xmlns:a16="http://schemas.microsoft.com/office/drawing/2014/main" id="{70FC7D45-57F4-D61D-9218-4ACD3136328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069484" y="1716771"/>
            <a:ext cx="1783080" cy="325410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vel.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864A5504-68BE-0646-7B39-0C7F88A3CBEC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093133" y="1205920"/>
            <a:ext cx="146304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707B5B21-C99E-F590-4A88-F1FE948C2C11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0229504" y="1205920"/>
            <a:ext cx="146304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Text Placeholder 18">
            <a:extLst>
              <a:ext uri="{FF2B5EF4-FFF2-40B4-BE49-F238E27FC236}">
                <a16:creationId xmlns:a16="http://schemas.microsoft.com/office/drawing/2014/main" id="{8F18D627-7C57-CF08-5871-DAD6B71945D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33113" y="3013555"/>
            <a:ext cx="1783080" cy="325410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vel.</a:t>
            </a:r>
          </a:p>
        </p:txBody>
      </p:sp>
      <p:sp>
        <p:nvSpPr>
          <p:cNvPr id="42" name="Text Placeholder 18">
            <a:extLst>
              <a:ext uri="{FF2B5EF4-FFF2-40B4-BE49-F238E27FC236}">
                <a16:creationId xmlns:a16="http://schemas.microsoft.com/office/drawing/2014/main" id="{7500F39A-2C5A-8DD6-CC57-812FAADE91F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069484" y="3013555"/>
            <a:ext cx="1783080" cy="325410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vel.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37A072D5-B957-8EB6-4008-394691D923C6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8093133" y="2502704"/>
            <a:ext cx="146304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747C17EB-B9EA-5EB1-1865-605BA4BE179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0229504" y="2502704"/>
            <a:ext cx="146304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5" name="Text Placeholder 18">
            <a:extLst>
              <a:ext uri="{FF2B5EF4-FFF2-40B4-BE49-F238E27FC236}">
                <a16:creationId xmlns:a16="http://schemas.microsoft.com/office/drawing/2014/main" id="{04DA4BF0-8B01-DE4D-AFEB-81EBDD8C632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33113" y="4285691"/>
            <a:ext cx="1783080" cy="325410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vel.</a:t>
            </a:r>
          </a:p>
        </p:txBody>
      </p:sp>
      <p:sp>
        <p:nvSpPr>
          <p:cNvPr id="46" name="Text Placeholder 18">
            <a:extLst>
              <a:ext uri="{FF2B5EF4-FFF2-40B4-BE49-F238E27FC236}">
                <a16:creationId xmlns:a16="http://schemas.microsoft.com/office/drawing/2014/main" id="{D1BCD660-32A5-E363-9C64-A8D6B865B06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069484" y="4285691"/>
            <a:ext cx="1783080" cy="325410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vel.</a:t>
            </a:r>
          </a:p>
        </p:txBody>
      </p:sp>
      <p:sp>
        <p:nvSpPr>
          <p:cNvPr id="47" name="Picture Placeholder 10">
            <a:extLst>
              <a:ext uri="{FF2B5EF4-FFF2-40B4-BE49-F238E27FC236}">
                <a16:creationId xmlns:a16="http://schemas.microsoft.com/office/drawing/2014/main" id="{6658E50A-3676-CE35-D612-93F5A72782B5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8093133" y="3774840"/>
            <a:ext cx="146304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3D7549E9-DD2C-C2A9-EFDC-EFEA9973FF20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0229504" y="3774840"/>
            <a:ext cx="146304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9" name="Text Placeholder 18">
            <a:extLst>
              <a:ext uri="{FF2B5EF4-FFF2-40B4-BE49-F238E27FC236}">
                <a16:creationId xmlns:a16="http://schemas.microsoft.com/office/drawing/2014/main" id="{C526C076-FA0F-3E2C-DD4D-16069770095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933113" y="5582478"/>
            <a:ext cx="1783080" cy="325410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vel.</a:t>
            </a:r>
          </a:p>
        </p:txBody>
      </p:sp>
      <p:sp>
        <p:nvSpPr>
          <p:cNvPr id="50" name="Text Placeholder 18">
            <a:extLst>
              <a:ext uri="{FF2B5EF4-FFF2-40B4-BE49-F238E27FC236}">
                <a16:creationId xmlns:a16="http://schemas.microsoft.com/office/drawing/2014/main" id="{181755F1-418F-17C2-1387-BAFBCC3560F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069484" y="5582478"/>
            <a:ext cx="1783080" cy="325410"/>
          </a:xfrm>
        </p:spPr>
        <p:txBody>
          <a:bodyPr lIns="0" tIns="0" rIns="0" bIns="0">
            <a:sp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marL="0" indent="0" algn="ctr">
              <a:buNone/>
            </a:pPr>
            <a:r>
              <a:rPr lang="en-US" sz="1000" dirty="0"/>
              <a:t>Ut </a:t>
            </a:r>
            <a:r>
              <a:rPr lang="en-US" sz="1000" dirty="0" err="1"/>
              <a:t>enim</a:t>
            </a:r>
            <a:r>
              <a:rPr lang="en-US" sz="1000" dirty="0"/>
              <a:t> ad minima </a:t>
            </a:r>
            <a:r>
              <a:rPr lang="en-US" sz="1000" dirty="0" err="1"/>
              <a:t>veniam</a:t>
            </a:r>
            <a:r>
              <a:rPr lang="en-US" sz="1000" dirty="0"/>
              <a:t>, </a:t>
            </a:r>
            <a:r>
              <a:rPr lang="en-US" sz="1000" dirty="0" err="1"/>
              <a:t>quis</a:t>
            </a:r>
            <a:r>
              <a:rPr lang="en-US" sz="1000" dirty="0"/>
              <a:t> nostrum autem vel.</a:t>
            </a:r>
          </a:p>
        </p:txBody>
      </p:sp>
      <p:sp>
        <p:nvSpPr>
          <p:cNvPr id="51" name="Picture Placeholder 10">
            <a:extLst>
              <a:ext uri="{FF2B5EF4-FFF2-40B4-BE49-F238E27FC236}">
                <a16:creationId xmlns:a16="http://schemas.microsoft.com/office/drawing/2014/main" id="{3230D58F-C01D-F513-2B82-0E31809FB2A0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8093133" y="5071627"/>
            <a:ext cx="146304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D27C02F5-9966-498C-489C-3A99F213EFE8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10229504" y="5071627"/>
            <a:ext cx="146304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321F3BA1-86C3-5AC0-556B-70C5E11C2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457200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F1C0A42-AD16-71C3-ECCA-7C0235301E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35280" y="1716881"/>
            <a:ext cx="4572000" cy="4541044"/>
          </a:xfrm>
        </p:spPr>
        <p:txBody>
          <a:bodyPr/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6596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2AC28A43-2246-0258-5FB6-7033AEA3B863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341089" y="169545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641F7B55-65B2-0A18-CFF5-4EF5734D5DF8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1831060" y="169545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10">
            <a:extLst>
              <a:ext uri="{FF2B5EF4-FFF2-40B4-BE49-F238E27FC236}">
                <a16:creationId xmlns:a16="http://schemas.microsoft.com/office/drawing/2014/main" id="{4772E669-3A29-961F-8B59-A8D6297A9F5C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41089" y="274758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AAE1C636-D9B9-F25F-E34B-9D6D8F1267DE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1831060" y="274758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D041779-1C1A-DD48-6FA6-6A67E6C8CCD6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341089" y="379972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3E312E14-1E45-96E8-B03B-0182F25FFE0B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831060" y="379972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3676ACF2-1982-9988-CA09-93F796A25EE4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341089" y="485185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1B6D822F-E160-D2AF-E688-D9BDC630848C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1831060" y="485185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7655BC3-20BC-1437-34CF-768A9A2A7720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3321031" y="169545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71FCF0CC-F53F-A772-E575-E4219AFB6073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3321031" y="274758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10">
            <a:extLst>
              <a:ext uri="{FF2B5EF4-FFF2-40B4-BE49-F238E27FC236}">
                <a16:creationId xmlns:a16="http://schemas.microsoft.com/office/drawing/2014/main" id="{36324724-3256-BECE-B4CE-C8BEFEE0485A}"/>
              </a:ext>
            </a:extLst>
          </p:cNvPr>
          <p:cNvSpPr>
            <a:spLocks noGrp="1"/>
          </p:cNvSpPr>
          <p:nvPr>
            <p:ph type="pic" sz="quarter" idx="61"/>
          </p:nvPr>
        </p:nvSpPr>
        <p:spPr>
          <a:xfrm>
            <a:off x="3321031" y="379972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39B382E3-9877-D472-0C32-58FB83E8D6FC}"/>
              </a:ext>
            </a:extLst>
          </p:cNvPr>
          <p:cNvSpPr>
            <a:spLocks noGrp="1"/>
          </p:cNvSpPr>
          <p:nvPr>
            <p:ph type="pic" sz="quarter" idx="62"/>
          </p:nvPr>
        </p:nvSpPr>
        <p:spPr>
          <a:xfrm>
            <a:off x="3321031" y="485185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08EB9561-DCB3-2D55-0A8E-80310AD740F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811002" y="169545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F4F0F82D-73A7-8786-E99D-3FA49FCDFF37}"/>
              </a:ext>
            </a:extLst>
          </p:cNvPr>
          <p:cNvSpPr>
            <a:spLocks noGrp="1"/>
          </p:cNvSpPr>
          <p:nvPr>
            <p:ph type="pic" sz="quarter" idx="64"/>
          </p:nvPr>
        </p:nvSpPr>
        <p:spPr>
          <a:xfrm>
            <a:off x="4811002" y="274758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0">
            <a:extLst>
              <a:ext uri="{FF2B5EF4-FFF2-40B4-BE49-F238E27FC236}">
                <a16:creationId xmlns:a16="http://schemas.microsoft.com/office/drawing/2014/main" id="{09AA0355-8210-99BB-E667-D4D801E34475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>
          <a:xfrm>
            <a:off x="4811002" y="379972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DC757097-2F82-AED2-1793-B7F84A0E36D8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4811002" y="485185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007BE3AF-C117-A224-6100-4830104D03B7}"/>
              </a:ext>
            </a:extLst>
          </p:cNvPr>
          <p:cNvSpPr>
            <a:spLocks noGrp="1"/>
          </p:cNvSpPr>
          <p:nvPr>
            <p:ph type="pic" sz="quarter" idx="67"/>
          </p:nvPr>
        </p:nvSpPr>
        <p:spPr>
          <a:xfrm>
            <a:off x="6300973" y="169545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3FE1F678-B74D-94D3-47F4-2D3F4095F8C0}"/>
              </a:ext>
            </a:extLst>
          </p:cNvPr>
          <p:cNvSpPr>
            <a:spLocks noGrp="1"/>
          </p:cNvSpPr>
          <p:nvPr>
            <p:ph type="pic" sz="quarter" idx="68"/>
          </p:nvPr>
        </p:nvSpPr>
        <p:spPr>
          <a:xfrm>
            <a:off x="7790944" y="169545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A9F0C855-ED7D-E025-65AB-5393517C66FC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6300973" y="274758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DA7054FE-6F98-722D-900F-299FB585512F}"/>
              </a:ext>
            </a:extLst>
          </p:cNvPr>
          <p:cNvSpPr>
            <a:spLocks noGrp="1"/>
          </p:cNvSpPr>
          <p:nvPr>
            <p:ph type="pic" sz="quarter" idx="70"/>
          </p:nvPr>
        </p:nvSpPr>
        <p:spPr>
          <a:xfrm>
            <a:off x="7790944" y="274758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FE9E8FBE-4BD8-DC9F-BE10-836B048B3DE6}"/>
              </a:ext>
            </a:extLst>
          </p:cNvPr>
          <p:cNvSpPr>
            <a:spLocks noGrp="1"/>
          </p:cNvSpPr>
          <p:nvPr>
            <p:ph type="pic" sz="quarter" idx="71"/>
          </p:nvPr>
        </p:nvSpPr>
        <p:spPr>
          <a:xfrm>
            <a:off x="6300973" y="379972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519054F3-CB21-28DA-1C1D-155586BB8F09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7790944" y="379972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9282AE9D-15D5-53C0-4862-EF41D9B55B1D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300973" y="485185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1346A6CB-02DF-3817-5CC3-56A39D9045BD}"/>
              </a:ext>
            </a:extLst>
          </p:cNvPr>
          <p:cNvSpPr>
            <a:spLocks noGrp="1"/>
          </p:cNvSpPr>
          <p:nvPr>
            <p:ph type="pic" sz="quarter" idx="74"/>
          </p:nvPr>
        </p:nvSpPr>
        <p:spPr>
          <a:xfrm>
            <a:off x="7790944" y="485185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D1876982-8459-6A01-AFBB-20C20BBF7EF0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9280915" y="169545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1" name="Picture Placeholder 10">
            <a:extLst>
              <a:ext uri="{FF2B5EF4-FFF2-40B4-BE49-F238E27FC236}">
                <a16:creationId xmlns:a16="http://schemas.microsoft.com/office/drawing/2014/main" id="{B3E576E1-E633-0B74-6696-91C4C60021A3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9280915" y="274758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7202DB0A-2C92-69F9-0EF3-319E23393466}"/>
              </a:ext>
            </a:extLst>
          </p:cNvPr>
          <p:cNvSpPr>
            <a:spLocks noGrp="1"/>
          </p:cNvSpPr>
          <p:nvPr>
            <p:ph type="pic" sz="quarter" idx="77"/>
          </p:nvPr>
        </p:nvSpPr>
        <p:spPr>
          <a:xfrm>
            <a:off x="9280915" y="379972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24B45306-C5EA-C236-9A53-3D28E9655202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9280915" y="485185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3B2D3716-4365-690F-AD82-96E6F53DB35D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0770883" y="169545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F0B042A9-AF89-C64A-3D8F-D158C7B2FFF2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10770883" y="274758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Picture Placeholder 10">
            <a:extLst>
              <a:ext uri="{FF2B5EF4-FFF2-40B4-BE49-F238E27FC236}">
                <a16:creationId xmlns:a16="http://schemas.microsoft.com/office/drawing/2014/main" id="{4F35F067-E990-89C2-4D9B-EB59F6CD647D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10770883" y="3799720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7" name="Picture Placeholder 10">
            <a:extLst>
              <a:ext uri="{FF2B5EF4-FFF2-40B4-BE49-F238E27FC236}">
                <a16:creationId xmlns:a16="http://schemas.microsoft.com/office/drawing/2014/main" id="{441DC70E-6D50-DC43-5225-BF9C830C49A8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10770883" y="4851855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F27F363B-B0C0-A0EA-D35B-459A34F8F327}"/>
              </a:ext>
            </a:extLst>
          </p:cNvPr>
          <p:cNvSpPr>
            <a:spLocks noGrp="1"/>
          </p:cNvSpPr>
          <p:nvPr>
            <p:ph type="pic" sz="quarter" idx="83"/>
          </p:nvPr>
        </p:nvSpPr>
        <p:spPr>
          <a:xfrm>
            <a:off x="341089" y="5903989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97B661FA-843A-4155-87EE-EAD90A2CFD65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1831060" y="5903989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0" name="Picture Placeholder 10">
            <a:extLst>
              <a:ext uri="{FF2B5EF4-FFF2-40B4-BE49-F238E27FC236}">
                <a16:creationId xmlns:a16="http://schemas.microsoft.com/office/drawing/2014/main" id="{54245376-A9E9-97AA-595D-2EB9C95C79D0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3321031" y="5903989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7E0D714A-A4EA-43B6-99F2-F0CFAF9EE3A6}"/>
              </a:ext>
            </a:extLst>
          </p:cNvPr>
          <p:cNvSpPr>
            <a:spLocks noGrp="1"/>
          </p:cNvSpPr>
          <p:nvPr>
            <p:ph type="pic" sz="quarter" idx="86"/>
          </p:nvPr>
        </p:nvSpPr>
        <p:spPr>
          <a:xfrm>
            <a:off x="4811002" y="5903989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2" name="Picture Placeholder 10">
            <a:extLst>
              <a:ext uri="{FF2B5EF4-FFF2-40B4-BE49-F238E27FC236}">
                <a16:creationId xmlns:a16="http://schemas.microsoft.com/office/drawing/2014/main" id="{AB699D5D-56A7-6259-EA8C-16B042AC389B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6300973" y="5903989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4005F9D6-944A-4B98-7692-F2C5A0D054A5}"/>
              </a:ext>
            </a:extLst>
          </p:cNvPr>
          <p:cNvSpPr>
            <a:spLocks noGrp="1"/>
          </p:cNvSpPr>
          <p:nvPr>
            <p:ph type="pic" sz="quarter" idx="88"/>
          </p:nvPr>
        </p:nvSpPr>
        <p:spPr>
          <a:xfrm>
            <a:off x="7790944" y="5903989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4" name="Picture Placeholder 10">
            <a:extLst>
              <a:ext uri="{FF2B5EF4-FFF2-40B4-BE49-F238E27FC236}">
                <a16:creationId xmlns:a16="http://schemas.microsoft.com/office/drawing/2014/main" id="{702BDDE9-4969-78D7-9A69-ACCCD9F4947E}"/>
              </a:ext>
            </a:extLst>
          </p:cNvPr>
          <p:cNvSpPr>
            <a:spLocks noGrp="1"/>
          </p:cNvSpPr>
          <p:nvPr>
            <p:ph type="pic" sz="quarter" idx="89"/>
          </p:nvPr>
        </p:nvSpPr>
        <p:spPr>
          <a:xfrm>
            <a:off x="9280915" y="5903989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id="{2426F2C3-810E-EEBF-6171-35E1E205709D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10770883" y="5903989"/>
            <a:ext cx="1097280" cy="3657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CE69AAA9-58BA-FD92-AAEA-161918E393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58917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and black swirl&#10;&#10;Description automatically generated">
            <a:extLst>
              <a:ext uri="{FF2B5EF4-FFF2-40B4-BE49-F238E27FC236}">
                <a16:creationId xmlns:a16="http://schemas.microsoft.com/office/drawing/2014/main" id="{76006E27-6E7A-1441-88F5-E3EDC937490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6" y="3346704"/>
            <a:ext cx="9372600" cy="3383280"/>
          </a:xfrm>
        </p:spPr>
        <p:txBody>
          <a:bodyPr wrap="square" tIns="0" anchor="b" anchorCtr="0">
            <a:noAutofit/>
          </a:bodyPr>
          <a:lstStyle>
            <a:lvl1pPr>
              <a:lnSpc>
                <a:spcPct val="87000"/>
              </a:lnSpc>
              <a:defRPr sz="8000" b="0" cap="none" spc="-1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divider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5B15C3-67DE-4573-AC95-184F2B52F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Graphic 3">
            <a:extLst>
              <a:ext uri="{FF2B5EF4-FFF2-40B4-BE49-F238E27FC236}">
                <a16:creationId xmlns:a16="http://schemas.microsoft.com/office/drawing/2014/main" id="{8488A2F8-44C0-92B2-B3DB-3234FB7ABE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73138" y="5620105"/>
            <a:ext cx="1564199" cy="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64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7BCAFD-E597-C5CF-E56C-4CAB4459022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41000" y="1078490"/>
            <a:ext cx="2468880" cy="24688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2982C1-438B-79EF-7D4D-932C8A4BFC8C}"/>
              </a:ext>
            </a:extLst>
          </p:cNvPr>
          <p:cNvCxnSpPr>
            <a:cxnSpLocks/>
          </p:cNvCxnSpPr>
          <p:nvPr userDrawn="1"/>
        </p:nvCxnSpPr>
        <p:spPr>
          <a:xfrm>
            <a:off x="7615497" y="1078490"/>
            <a:ext cx="4237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C85BD1-F1DE-D5F5-5772-3C3DA4932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3419" y="1118999"/>
            <a:ext cx="4480560" cy="274320"/>
          </a:xfrm>
        </p:spPr>
        <p:txBody>
          <a:bodyPr lIns="0" tIns="0" rIns="0" bIns="0"/>
          <a:lstStyle>
            <a:lvl1pPr>
              <a:buNone/>
              <a:defRPr sz="18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F832143-2E29-B00B-BA7A-266C5AD56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23419" y="1428404"/>
            <a:ext cx="4480560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7911555-7C37-67A6-0D8F-CB0439BF0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23419" y="1662189"/>
            <a:ext cx="4480560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rgbClr val="19D3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Full Bio | LinkedIn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DF178E2-50F0-10B8-6CA9-B9F42A504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3419" y="1945813"/>
            <a:ext cx="4480560" cy="4318462"/>
          </a:xfrm>
        </p:spPr>
        <p:txBody>
          <a:bodyPr/>
          <a:lstStyle>
            <a:lvl1pPr marL="0" indent="0">
              <a:buNone/>
              <a:defRPr sz="1200"/>
            </a:lvl1pPr>
            <a:lvl2pPr>
              <a:buNone/>
              <a:defRPr/>
            </a:lvl2pPr>
          </a:lstStyle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adipiscing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, sed do </a:t>
            </a:r>
            <a:r>
              <a:rPr lang="en-US" sz="1200" dirty="0" err="1">
                <a:solidFill>
                  <a:srgbClr val="000000"/>
                </a:solidFill>
              </a:rPr>
              <a:t>eiusmod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tempor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incididunt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</a:rPr>
              <a:t>aliqua</a:t>
            </a:r>
            <a:r>
              <a:rPr lang="en-US" sz="1200" dirty="0">
                <a:solidFill>
                  <a:srgbClr val="000000"/>
                </a:solidFill>
              </a:rPr>
              <a:t>. Ut </a:t>
            </a:r>
            <a:r>
              <a:rPr lang="en-US" sz="1200" dirty="0" err="1">
                <a:solidFill>
                  <a:srgbClr val="000000"/>
                </a:solidFill>
              </a:rPr>
              <a:t>enim</a:t>
            </a:r>
            <a:r>
              <a:rPr lang="en-US" sz="1200" dirty="0">
                <a:solidFill>
                  <a:srgbClr val="000000"/>
                </a:solidFill>
              </a:rPr>
              <a:t> ad minim </a:t>
            </a:r>
            <a:r>
              <a:rPr lang="en-US" sz="1200" dirty="0" err="1">
                <a:solidFill>
                  <a:srgbClr val="000000"/>
                </a:solidFill>
              </a:rPr>
              <a:t>veniam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nostrud</a:t>
            </a:r>
            <a:r>
              <a:rPr lang="en-US" sz="1200" dirty="0">
                <a:solidFill>
                  <a:srgbClr val="000000"/>
                </a:solidFill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</a:rPr>
              <a:t>ullamco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laboris</a:t>
            </a:r>
            <a:r>
              <a:rPr lang="en-US" sz="1200" dirty="0">
                <a:solidFill>
                  <a:srgbClr val="000000"/>
                </a:solidFill>
              </a:rPr>
              <a:t> nisi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aliquip</a:t>
            </a:r>
            <a:r>
              <a:rPr lang="en-US" sz="1200" dirty="0">
                <a:solidFill>
                  <a:srgbClr val="000000"/>
                </a:solidFill>
              </a:rPr>
              <a:t> ex </a:t>
            </a:r>
            <a:r>
              <a:rPr lang="en-US" sz="1200" dirty="0" err="1">
                <a:solidFill>
                  <a:srgbClr val="000000"/>
                </a:solidFill>
              </a:rPr>
              <a:t>ea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commodo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consequat</a:t>
            </a:r>
            <a:r>
              <a:rPr lang="en-US" sz="1200" dirty="0">
                <a:solidFill>
                  <a:srgbClr val="000000"/>
                </a:solidFill>
              </a:rPr>
              <a:t>. Duis </a:t>
            </a:r>
            <a:r>
              <a:rPr lang="en-US" sz="1200" dirty="0" err="1">
                <a:solidFill>
                  <a:srgbClr val="000000"/>
                </a:solidFill>
              </a:rPr>
              <a:t>aute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irure</a:t>
            </a:r>
            <a:r>
              <a:rPr lang="en-US" sz="1200" dirty="0">
                <a:solidFill>
                  <a:srgbClr val="000000"/>
                </a:solidFill>
              </a:rPr>
              <a:t> dolor in </a:t>
            </a:r>
            <a:r>
              <a:rPr lang="en-US" sz="1200" dirty="0" err="1">
                <a:solidFill>
                  <a:srgbClr val="000000"/>
                </a:solidFill>
              </a:rPr>
              <a:t>reprehenderit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voluptate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velit</a:t>
            </a:r>
            <a:r>
              <a:rPr lang="en-US" sz="1200" dirty="0">
                <a:solidFill>
                  <a:srgbClr val="000000"/>
                </a:solidFill>
              </a:rPr>
              <a:t> esse </a:t>
            </a:r>
            <a:r>
              <a:rPr lang="en-US" sz="1200" dirty="0" err="1">
                <a:solidFill>
                  <a:srgbClr val="000000"/>
                </a:solidFill>
              </a:rPr>
              <a:t>cillum</a:t>
            </a:r>
            <a:r>
              <a:rPr lang="en-US" sz="1200" dirty="0">
                <a:solidFill>
                  <a:srgbClr val="000000"/>
                </a:solidFill>
              </a:rPr>
              <a:t> dolore </a:t>
            </a:r>
            <a:r>
              <a:rPr lang="en-US" sz="1200" dirty="0" err="1">
                <a:solidFill>
                  <a:srgbClr val="000000"/>
                </a:solidFill>
              </a:rPr>
              <a:t>eu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fugiat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pariatur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Excepteur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occaecat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cupidatat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proident</a:t>
            </a:r>
            <a:r>
              <a:rPr lang="en-US" sz="1200" dirty="0">
                <a:solidFill>
                  <a:srgbClr val="000000"/>
                </a:solidFill>
              </a:rPr>
              <a:t>, sunt in culpa que.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6F478F-E29B-2908-DE24-C27BCFF36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5496" y="1393319"/>
            <a:ext cx="4246943" cy="4870956"/>
          </a:xfrm>
        </p:spPr>
        <p:txBody>
          <a:bodyPr/>
          <a:lstStyle>
            <a:lvl1pPr marL="0" indent="0" defTabSz="91439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2pPr>
              <a:buNone/>
              <a:defRPr/>
            </a:lvl2pPr>
          </a:lstStyle>
          <a:p>
            <a:pPr marL="0" indent="0" defTabSz="91439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dirty="0" err="1">
                <a:solidFill>
                  <a:srgbClr val="000000"/>
                </a:solidFill>
              </a:rPr>
              <a:t>Oiste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natus</a:t>
            </a:r>
            <a:r>
              <a:rPr lang="en-US" sz="1000" dirty="0">
                <a:solidFill>
                  <a:srgbClr val="000000"/>
                </a:solidFill>
              </a:rPr>
              <a:t> error sit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accusantium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doloremque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laudantium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totam</a:t>
            </a:r>
            <a:r>
              <a:rPr lang="en-US" sz="1000" dirty="0">
                <a:solidFill>
                  <a:srgbClr val="000000"/>
                </a:solidFill>
              </a:rPr>
              <a:t> rem </a:t>
            </a:r>
            <a:r>
              <a:rPr lang="en-US" sz="1000" dirty="0" err="1">
                <a:solidFill>
                  <a:srgbClr val="000000"/>
                </a:solidFill>
              </a:rPr>
              <a:t>aperiam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eaque</a:t>
            </a:r>
            <a:r>
              <a:rPr lang="en-US" sz="1000" dirty="0">
                <a:solidFill>
                  <a:srgbClr val="000000"/>
                </a:solidFill>
              </a:rPr>
              <a:t> ipsa </a:t>
            </a:r>
            <a:r>
              <a:rPr lang="en-US" sz="1000" dirty="0" err="1">
                <a:solidFill>
                  <a:srgbClr val="000000"/>
                </a:solidFill>
              </a:rPr>
              <a:t>quae</a:t>
            </a:r>
            <a:r>
              <a:rPr lang="en-US" sz="1000" dirty="0">
                <a:solidFill>
                  <a:srgbClr val="000000"/>
                </a:solidFill>
              </a:rPr>
              <a:t> ab </a:t>
            </a:r>
            <a:r>
              <a:rPr lang="en-US" sz="1000" dirty="0" err="1">
                <a:solidFill>
                  <a:srgbClr val="000000"/>
                </a:solidFill>
              </a:rPr>
              <a:t>illo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inventore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veritatis</a:t>
            </a:r>
            <a:r>
              <a:rPr lang="en-US" sz="1000" dirty="0">
                <a:solidFill>
                  <a:srgbClr val="000000"/>
                </a:solidFill>
              </a:rPr>
              <a:t> et quasi </a:t>
            </a:r>
            <a:r>
              <a:rPr lang="en-US" sz="1000" dirty="0" err="1">
                <a:solidFill>
                  <a:srgbClr val="000000"/>
                </a:solidFill>
              </a:rPr>
              <a:t>architecto</a:t>
            </a:r>
            <a:r>
              <a:rPr lang="en-US" sz="1000" dirty="0">
                <a:solidFill>
                  <a:srgbClr val="000000"/>
                </a:solidFill>
              </a:rPr>
              <a:t> beatae vitae dicta sunt </a:t>
            </a:r>
            <a:r>
              <a:rPr lang="en-US" sz="1000" dirty="0" err="1">
                <a:solidFill>
                  <a:srgbClr val="000000"/>
                </a:solidFill>
              </a:rPr>
              <a:t>explicabo</a:t>
            </a:r>
            <a:r>
              <a:rPr lang="en-US" sz="1000" dirty="0">
                <a:solidFill>
                  <a:srgbClr val="000000"/>
                </a:solidFill>
              </a:rPr>
              <a:t>. Nemo </a:t>
            </a:r>
            <a:r>
              <a:rPr lang="en-US" sz="1000" dirty="0" err="1">
                <a:solidFill>
                  <a:srgbClr val="000000"/>
                </a:solidFill>
              </a:rPr>
              <a:t>enim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ipsam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 quia </a:t>
            </a:r>
            <a:r>
              <a:rPr lang="en-US" sz="1000" dirty="0" err="1">
                <a:solidFill>
                  <a:srgbClr val="000000"/>
                </a:solidFill>
              </a:rPr>
              <a:t>voluptas</a:t>
            </a:r>
            <a:r>
              <a:rPr lang="en-US" sz="1000" dirty="0">
                <a:solidFill>
                  <a:srgbClr val="000000"/>
                </a:solidFill>
              </a:rPr>
              <a:t> sit </a:t>
            </a:r>
            <a:r>
              <a:rPr lang="en-US" sz="1000" dirty="0" err="1">
                <a:solidFill>
                  <a:srgbClr val="000000"/>
                </a:solidFill>
              </a:rPr>
              <a:t>aspernatur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aut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odit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aut</a:t>
            </a:r>
            <a:r>
              <a:rPr lang="en-US" sz="1000" dirty="0">
                <a:solidFill>
                  <a:srgbClr val="000000"/>
                </a:solidFill>
              </a:rPr>
              <a:t> fugit, sed quia </a:t>
            </a:r>
            <a:r>
              <a:rPr lang="en-US" sz="1000" dirty="0" err="1">
                <a:solidFill>
                  <a:srgbClr val="000000"/>
                </a:solidFill>
              </a:rPr>
              <a:t>consequuntur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magni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dolores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eos</a:t>
            </a:r>
            <a:r>
              <a:rPr lang="en-US" sz="1000" dirty="0">
                <a:solidFill>
                  <a:srgbClr val="000000"/>
                </a:solidFill>
              </a:rPr>
              <a:t> qui ratione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sequi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nesciunt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</a:p>
          <a:p>
            <a:pPr marL="0" indent="0" defTabSz="91439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dirty="0">
                <a:solidFill>
                  <a:srgbClr val="000000"/>
                </a:solidFill>
              </a:rPr>
              <a:t>Squia non </a:t>
            </a:r>
            <a:r>
              <a:rPr lang="en-US" sz="1000" dirty="0" err="1">
                <a:solidFill>
                  <a:srgbClr val="000000"/>
                </a:solidFill>
              </a:rPr>
              <a:t>numquam</a:t>
            </a:r>
            <a:r>
              <a:rPr lang="en-US" sz="1000" dirty="0">
                <a:solidFill>
                  <a:srgbClr val="000000"/>
                </a:solidFill>
              </a:rPr>
              <a:t> eius </a:t>
            </a:r>
            <a:r>
              <a:rPr lang="en-US" sz="1000" dirty="0" err="1">
                <a:solidFill>
                  <a:srgbClr val="000000"/>
                </a:solidFill>
              </a:rPr>
              <a:t>modi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tempora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incidunt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ut</a:t>
            </a:r>
            <a:r>
              <a:rPr lang="en-US" sz="1000" dirty="0">
                <a:solidFill>
                  <a:srgbClr val="000000"/>
                </a:solidFill>
              </a:rPr>
              <a:t> labore et dolore </a:t>
            </a:r>
            <a:r>
              <a:rPr lang="en-US" sz="1000" dirty="0" err="1">
                <a:solidFill>
                  <a:srgbClr val="000000"/>
                </a:solidFill>
              </a:rPr>
              <a:t>magnam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aliquam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quaerat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. Ut </a:t>
            </a:r>
            <a:r>
              <a:rPr lang="en-US" sz="1000" dirty="0" err="1">
                <a:solidFill>
                  <a:srgbClr val="000000"/>
                </a:solidFill>
              </a:rPr>
              <a:t>enim</a:t>
            </a:r>
            <a:r>
              <a:rPr lang="en-US" sz="1000" dirty="0">
                <a:solidFill>
                  <a:srgbClr val="000000"/>
                </a:solidFill>
              </a:rPr>
              <a:t> ad minima </a:t>
            </a:r>
            <a:r>
              <a:rPr lang="en-US" sz="1000" dirty="0" err="1">
                <a:solidFill>
                  <a:srgbClr val="000000"/>
                </a:solidFill>
              </a:rPr>
              <a:t>veniam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quis</a:t>
            </a:r>
            <a:r>
              <a:rPr lang="en-US" sz="1000" dirty="0">
                <a:solidFill>
                  <a:srgbClr val="000000"/>
                </a:solidFill>
              </a:rPr>
              <a:t> nostrum </a:t>
            </a:r>
            <a:r>
              <a:rPr lang="en-US" sz="1000" dirty="0" err="1">
                <a:solidFill>
                  <a:srgbClr val="000000"/>
                </a:solidFill>
              </a:rPr>
              <a:t>exercitationem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ullam</a:t>
            </a:r>
            <a:r>
              <a:rPr lang="en-US" sz="1000" dirty="0">
                <a:solidFill>
                  <a:srgbClr val="000000"/>
                </a:solidFill>
              </a:rPr>
              <a:t> corporis </a:t>
            </a:r>
            <a:r>
              <a:rPr lang="en-US" sz="1000" dirty="0" err="1">
                <a:solidFill>
                  <a:srgbClr val="000000"/>
                </a:solidFill>
              </a:rPr>
              <a:t>suscipit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laboriosam</a:t>
            </a:r>
            <a:r>
              <a:rPr lang="en-US" sz="1000" dirty="0">
                <a:solidFill>
                  <a:srgbClr val="000000"/>
                </a:solidFill>
              </a:rPr>
              <a:t>, nisi </a:t>
            </a:r>
            <a:r>
              <a:rPr lang="en-US" sz="1000" dirty="0" err="1">
                <a:solidFill>
                  <a:srgbClr val="000000"/>
                </a:solidFill>
              </a:rPr>
              <a:t>ut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aliquid</a:t>
            </a:r>
            <a:r>
              <a:rPr lang="en-US" sz="1000" dirty="0">
                <a:solidFill>
                  <a:srgbClr val="000000"/>
                </a:solidFill>
              </a:rPr>
              <a:t> ex </a:t>
            </a:r>
            <a:r>
              <a:rPr lang="en-US" sz="1000" dirty="0" err="1">
                <a:solidFill>
                  <a:srgbClr val="000000"/>
                </a:solidFill>
              </a:rPr>
              <a:t>ea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commodi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consequatur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97CAF9F-E6B3-A611-DBC5-8FD7EDBD5A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15495" y="1118999"/>
            <a:ext cx="4251960" cy="228600"/>
          </a:xfrm>
        </p:spPr>
        <p:txBody>
          <a:bodyPr/>
          <a:lstStyle>
            <a:lvl1pPr marL="0" indent="0">
              <a:buNone/>
              <a:defRPr sz="1200" b="1"/>
            </a:lvl1pPr>
            <a:lvl2pPr>
              <a:buNone/>
              <a:defRPr/>
            </a:lvl2pPr>
          </a:lstStyle>
          <a:p>
            <a:pPr marL="0" indent="0">
              <a:buNone/>
            </a:pPr>
            <a:r>
              <a:rPr lang="en-US" sz="1200" b="1" dirty="0"/>
              <a:t>Representative Experience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835267F3-4DAE-61D3-3E8A-86BC928F7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4"/>
            <a:ext cx="11521440" cy="731520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1409154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7BCAFD-E597-C5CF-E56C-4CAB4459022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41000" y="1078490"/>
            <a:ext cx="2468880" cy="24688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C85BD1-F1DE-D5F5-5772-3C3DA4932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3419" y="1118999"/>
            <a:ext cx="4480560" cy="274320"/>
          </a:xfrm>
        </p:spPr>
        <p:txBody>
          <a:bodyPr lIns="0" tIns="0" rIns="0" bIns="0"/>
          <a:lstStyle>
            <a:lvl1pPr>
              <a:buNone/>
              <a:defRPr sz="18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F832143-2E29-B00B-BA7A-266C5AD56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23419" y="1428404"/>
            <a:ext cx="4480560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7911555-7C37-67A6-0D8F-CB0439BF0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23419" y="1662189"/>
            <a:ext cx="4480560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rgbClr val="19D3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Full Bio | LinkedIn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DF178E2-50F0-10B8-6CA9-B9F42A504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3419" y="1945813"/>
            <a:ext cx="4480560" cy="4318462"/>
          </a:xfrm>
        </p:spPr>
        <p:txBody>
          <a:bodyPr/>
          <a:lstStyle>
            <a:lvl1pPr marL="0" indent="0">
              <a:buNone/>
              <a:defRPr sz="1200"/>
            </a:lvl1pPr>
            <a:lvl2pPr>
              <a:buNone/>
              <a:defRPr/>
            </a:lvl2pPr>
          </a:lstStyle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adipiscing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, sed do </a:t>
            </a:r>
            <a:r>
              <a:rPr lang="en-US" sz="1200" dirty="0" err="1">
                <a:solidFill>
                  <a:srgbClr val="000000"/>
                </a:solidFill>
              </a:rPr>
              <a:t>eiusmod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tempor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incididunt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</a:rPr>
              <a:t>aliqua</a:t>
            </a:r>
            <a:r>
              <a:rPr lang="en-US" sz="1200" dirty="0">
                <a:solidFill>
                  <a:srgbClr val="000000"/>
                </a:solidFill>
              </a:rPr>
              <a:t>. Ut </a:t>
            </a:r>
            <a:r>
              <a:rPr lang="en-US" sz="1200" dirty="0" err="1">
                <a:solidFill>
                  <a:srgbClr val="000000"/>
                </a:solidFill>
              </a:rPr>
              <a:t>enim</a:t>
            </a:r>
            <a:r>
              <a:rPr lang="en-US" sz="1200" dirty="0">
                <a:solidFill>
                  <a:srgbClr val="000000"/>
                </a:solidFill>
              </a:rPr>
              <a:t> ad minim </a:t>
            </a:r>
            <a:r>
              <a:rPr lang="en-US" sz="1200" dirty="0" err="1">
                <a:solidFill>
                  <a:srgbClr val="000000"/>
                </a:solidFill>
              </a:rPr>
              <a:t>veniam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nostrud</a:t>
            </a:r>
            <a:r>
              <a:rPr lang="en-US" sz="1200" dirty="0">
                <a:solidFill>
                  <a:srgbClr val="000000"/>
                </a:solidFill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</a:rPr>
              <a:t>ullamco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laboris</a:t>
            </a:r>
            <a:r>
              <a:rPr lang="en-US" sz="1200" dirty="0">
                <a:solidFill>
                  <a:srgbClr val="000000"/>
                </a:solidFill>
              </a:rPr>
              <a:t> nisi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aliquip</a:t>
            </a:r>
            <a:r>
              <a:rPr lang="en-US" sz="1200" dirty="0">
                <a:solidFill>
                  <a:srgbClr val="000000"/>
                </a:solidFill>
              </a:rPr>
              <a:t> ex </a:t>
            </a:r>
            <a:r>
              <a:rPr lang="en-US" sz="1200" dirty="0" err="1">
                <a:solidFill>
                  <a:srgbClr val="000000"/>
                </a:solidFill>
              </a:rPr>
              <a:t>ea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commodo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consequat</a:t>
            </a:r>
            <a:r>
              <a:rPr lang="en-US" sz="1200" dirty="0">
                <a:solidFill>
                  <a:srgbClr val="000000"/>
                </a:solidFill>
              </a:rPr>
              <a:t>. Duis </a:t>
            </a:r>
            <a:r>
              <a:rPr lang="en-US" sz="1200" dirty="0" err="1">
                <a:solidFill>
                  <a:srgbClr val="000000"/>
                </a:solidFill>
              </a:rPr>
              <a:t>aute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irure</a:t>
            </a:r>
            <a:r>
              <a:rPr lang="en-US" sz="1200" dirty="0">
                <a:solidFill>
                  <a:srgbClr val="000000"/>
                </a:solidFill>
              </a:rPr>
              <a:t> dolor in </a:t>
            </a:r>
            <a:r>
              <a:rPr lang="en-US" sz="1200" dirty="0" err="1">
                <a:solidFill>
                  <a:srgbClr val="000000"/>
                </a:solidFill>
              </a:rPr>
              <a:t>reprehenderit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voluptate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velit</a:t>
            </a:r>
            <a:r>
              <a:rPr lang="en-US" sz="1200" dirty="0">
                <a:solidFill>
                  <a:srgbClr val="000000"/>
                </a:solidFill>
              </a:rPr>
              <a:t> esse </a:t>
            </a:r>
            <a:r>
              <a:rPr lang="en-US" sz="1200" dirty="0" err="1">
                <a:solidFill>
                  <a:srgbClr val="000000"/>
                </a:solidFill>
              </a:rPr>
              <a:t>cillum</a:t>
            </a:r>
            <a:r>
              <a:rPr lang="en-US" sz="1200" dirty="0">
                <a:solidFill>
                  <a:srgbClr val="000000"/>
                </a:solidFill>
              </a:rPr>
              <a:t> dolore </a:t>
            </a:r>
            <a:r>
              <a:rPr lang="en-US" sz="1200" dirty="0" err="1">
                <a:solidFill>
                  <a:srgbClr val="000000"/>
                </a:solidFill>
              </a:rPr>
              <a:t>eu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fugiat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pariatur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Excepteur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occaecat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cupidatat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proident</a:t>
            </a:r>
            <a:r>
              <a:rPr lang="en-US" sz="1200" dirty="0">
                <a:solidFill>
                  <a:srgbClr val="000000"/>
                </a:solidFill>
              </a:rPr>
              <a:t>, sunt in culpa que.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D0F468C7-F72A-F576-D945-5225C6F6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731520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321780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09505909-8585-7A6E-86EF-F201CB4C15C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41000" y="3743838"/>
            <a:ext cx="2468880" cy="24688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7BCAFD-E597-C5CF-E56C-4CAB4459022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41000" y="1078490"/>
            <a:ext cx="2468880" cy="24688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F2982C1-438B-79EF-7D4D-932C8A4BFC8C}"/>
              </a:ext>
            </a:extLst>
          </p:cNvPr>
          <p:cNvCxnSpPr>
            <a:cxnSpLocks/>
          </p:cNvCxnSpPr>
          <p:nvPr userDrawn="1"/>
        </p:nvCxnSpPr>
        <p:spPr>
          <a:xfrm>
            <a:off x="7615497" y="1078490"/>
            <a:ext cx="4237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C85BD1-F1DE-D5F5-5772-3C3DA4932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3419" y="1118999"/>
            <a:ext cx="4480560" cy="274320"/>
          </a:xfrm>
        </p:spPr>
        <p:txBody>
          <a:bodyPr lIns="0" tIns="0" rIns="0" bIns="0"/>
          <a:lstStyle>
            <a:lvl1pPr>
              <a:buNone/>
              <a:defRPr sz="18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F832143-2E29-B00B-BA7A-266C5AD56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23419" y="1428404"/>
            <a:ext cx="4480560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7911555-7C37-67A6-0D8F-CB0439BF0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23419" y="1662189"/>
            <a:ext cx="4480560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rgbClr val="19D3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Full Bio | LinkedIn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DF178E2-50F0-10B8-6CA9-B9F42A504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3419" y="1945813"/>
            <a:ext cx="4480560" cy="1687786"/>
          </a:xfrm>
        </p:spPr>
        <p:txBody>
          <a:bodyPr/>
          <a:lstStyle>
            <a:lvl1pPr marL="0" indent="0">
              <a:buNone/>
              <a:defRPr sz="1200"/>
            </a:lvl1pPr>
            <a:lvl2pPr>
              <a:buNone/>
              <a:defRPr/>
            </a:lvl2pPr>
          </a:lstStyle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adipiscing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, sed do </a:t>
            </a:r>
            <a:r>
              <a:rPr lang="en-US" sz="1200" dirty="0" err="1">
                <a:solidFill>
                  <a:srgbClr val="000000"/>
                </a:solidFill>
              </a:rPr>
              <a:t>eiusmod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tempor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incididunt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</a:rPr>
              <a:t>aliqua</a:t>
            </a:r>
            <a:r>
              <a:rPr lang="en-US" sz="1200" dirty="0">
                <a:solidFill>
                  <a:srgbClr val="000000"/>
                </a:solidFill>
              </a:rPr>
              <a:t>. Ut </a:t>
            </a:r>
            <a:r>
              <a:rPr lang="en-US" sz="1200" dirty="0" err="1">
                <a:solidFill>
                  <a:srgbClr val="000000"/>
                </a:solidFill>
              </a:rPr>
              <a:t>enim</a:t>
            </a:r>
            <a:r>
              <a:rPr lang="en-US" sz="1200" dirty="0">
                <a:solidFill>
                  <a:srgbClr val="000000"/>
                </a:solidFill>
              </a:rPr>
              <a:t> ad minim </a:t>
            </a:r>
            <a:r>
              <a:rPr lang="en-US" sz="1200" dirty="0" err="1">
                <a:solidFill>
                  <a:srgbClr val="000000"/>
                </a:solidFill>
              </a:rPr>
              <a:t>veniam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nostrud</a:t>
            </a:r>
            <a:r>
              <a:rPr lang="en-US" sz="1200" dirty="0">
                <a:solidFill>
                  <a:srgbClr val="000000"/>
                </a:solidFill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</a:rPr>
              <a:t>ullamco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laboris</a:t>
            </a:r>
            <a:r>
              <a:rPr lang="en-US" sz="1200" dirty="0">
                <a:solidFill>
                  <a:srgbClr val="000000"/>
                </a:solidFill>
              </a:rPr>
              <a:t> nisi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aliquip</a:t>
            </a:r>
            <a:r>
              <a:rPr lang="en-US" sz="1200" dirty="0">
                <a:solidFill>
                  <a:srgbClr val="000000"/>
                </a:solidFill>
              </a:rPr>
              <a:t> ex </a:t>
            </a:r>
            <a:r>
              <a:rPr lang="en-US" sz="1200" dirty="0" err="1">
                <a:solidFill>
                  <a:srgbClr val="000000"/>
                </a:solidFill>
              </a:rPr>
              <a:t>ea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commodo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consequat</a:t>
            </a:r>
            <a:r>
              <a:rPr lang="en-US" sz="1200" dirty="0">
                <a:solidFill>
                  <a:srgbClr val="000000"/>
                </a:solidFill>
              </a:rPr>
              <a:t>. Duis </a:t>
            </a:r>
            <a:r>
              <a:rPr lang="en-US" sz="1200" dirty="0" err="1">
                <a:solidFill>
                  <a:srgbClr val="000000"/>
                </a:solidFill>
              </a:rPr>
              <a:t>aute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irure</a:t>
            </a:r>
            <a:r>
              <a:rPr lang="en-US" sz="1200" dirty="0">
                <a:solidFill>
                  <a:srgbClr val="000000"/>
                </a:solidFill>
              </a:rPr>
              <a:t> dolor in </a:t>
            </a:r>
            <a:r>
              <a:rPr lang="en-US" sz="1200" dirty="0" err="1">
                <a:solidFill>
                  <a:srgbClr val="000000"/>
                </a:solidFill>
              </a:rPr>
              <a:t>reprehenderit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voluptate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velit</a:t>
            </a:r>
            <a:r>
              <a:rPr lang="en-US" sz="1200" dirty="0">
                <a:solidFill>
                  <a:srgbClr val="000000"/>
                </a:solidFill>
              </a:rPr>
              <a:t> esse </a:t>
            </a:r>
            <a:r>
              <a:rPr lang="en-US" sz="1200" dirty="0" err="1">
                <a:solidFill>
                  <a:srgbClr val="000000"/>
                </a:solidFill>
              </a:rPr>
              <a:t>cillum</a:t>
            </a:r>
            <a:r>
              <a:rPr lang="en-US" sz="1200" dirty="0">
                <a:solidFill>
                  <a:srgbClr val="000000"/>
                </a:solidFill>
              </a:rPr>
              <a:t> dolore </a:t>
            </a:r>
            <a:r>
              <a:rPr lang="en-US" sz="1200" dirty="0" err="1">
                <a:solidFill>
                  <a:srgbClr val="000000"/>
                </a:solidFill>
              </a:rPr>
              <a:t>eu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fugiat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pariatur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Excepteur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occaecat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cupidatat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proident</a:t>
            </a:r>
            <a:r>
              <a:rPr lang="en-US" sz="1200" dirty="0">
                <a:solidFill>
                  <a:srgbClr val="000000"/>
                </a:solidFill>
              </a:rPr>
              <a:t>, sunt in culpa que.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16F478F-E29B-2908-DE24-C27BCFF36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15496" y="1393319"/>
            <a:ext cx="4246943" cy="2240280"/>
          </a:xfrm>
        </p:spPr>
        <p:txBody>
          <a:bodyPr/>
          <a:lstStyle>
            <a:lvl1pPr marL="0" indent="0" defTabSz="91439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2pPr>
              <a:buNone/>
              <a:defRPr/>
            </a:lvl2pPr>
          </a:lstStyle>
          <a:p>
            <a:pPr marL="0" indent="0" defTabSz="91439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dirty="0" err="1">
                <a:solidFill>
                  <a:srgbClr val="000000"/>
                </a:solidFill>
              </a:rPr>
              <a:t>Oiste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natus</a:t>
            </a:r>
            <a:r>
              <a:rPr lang="en-US" sz="1000" dirty="0">
                <a:solidFill>
                  <a:srgbClr val="000000"/>
                </a:solidFill>
              </a:rPr>
              <a:t> error sit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accusantium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doloremque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laudantium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totam</a:t>
            </a:r>
            <a:r>
              <a:rPr lang="en-US" sz="1000" dirty="0">
                <a:solidFill>
                  <a:srgbClr val="000000"/>
                </a:solidFill>
              </a:rPr>
              <a:t> rem </a:t>
            </a:r>
            <a:r>
              <a:rPr lang="en-US" sz="1000" dirty="0" err="1">
                <a:solidFill>
                  <a:srgbClr val="000000"/>
                </a:solidFill>
              </a:rPr>
              <a:t>aperiam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eaque</a:t>
            </a:r>
            <a:r>
              <a:rPr lang="en-US" sz="1000" dirty="0">
                <a:solidFill>
                  <a:srgbClr val="000000"/>
                </a:solidFill>
              </a:rPr>
              <a:t> ipsa </a:t>
            </a:r>
            <a:r>
              <a:rPr lang="en-US" sz="1000" dirty="0" err="1">
                <a:solidFill>
                  <a:srgbClr val="000000"/>
                </a:solidFill>
              </a:rPr>
              <a:t>quae</a:t>
            </a:r>
            <a:r>
              <a:rPr lang="en-US" sz="1000" dirty="0">
                <a:solidFill>
                  <a:srgbClr val="000000"/>
                </a:solidFill>
              </a:rPr>
              <a:t> ab </a:t>
            </a:r>
            <a:r>
              <a:rPr lang="en-US" sz="1000" dirty="0" err="1">
                <a:solidFill>
                  <a:srgbClr val="000000"/>
                </a:solidFill>
              </a:rPr>
              <a:t>illo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inventore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veritatis</a:t>
            </a:r>
            <a:r>
              <a:rPr lang="en-US" sz="1000" dirty="0">
                <a:solidFill>
                  <a:srgbClr val="000000"/>
                </a:solidFill>
              </a:rPr>
              <a:t> et quasi </a:t>
            </a:r>
            <a:r>
              <a:rPr lang="en-US" sz="1000" dirty="0" err="1">
                <a:solidFill>
                  <a:srgbClr val="000000"/>
                </a:solidFill>
              </a:rPr>
              <a:t>architecto</a:t>
            </a:r>
            <a:r>
              <a:rPr lang="en-US" sz="1000" dirty="0">
                <a:solidFill>
                  <a:srgbClr val="000000"/>
                </a:solidFill>
              </a:rPr>
              <a:t> beatae vitae dicta sunt </a:t>
            </a:r>
            <a:r>
              <a:rPr lang="en-US" sz="1000" dirty="0" err="1">
                <a:solidFill>
                  <a:srgbClr val="000000"/>
                </a:solidFill>
              </a:rPr>
              <a:t>explicabo</a:t>
            </a:r>
            <a:r>
              <a:rPr lang="en-US" sz="1000" dirty="0">
                <a:solidFill>
                  <a:srgbClr val="000000"/>
                </a:solidFill>
              </a:rPr>
              <a:t>. Nemo </a:t>
            </a:r>
            <a:r>
              <a:rPr lang="en-US" sz="1000" dirty="0" err="1">
                <a:solidFill>
                  <a:srgbClr val="000000"/>
                </a:solidFill>
              </a:rPr>
              <a:t>enim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ipsam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 quia </a:t>
            </a:r>
            <a:r>
              <a:rPr lang="en-US" sz="1000" dirty="0" err="1">
                <a:solidFill>
                  <a:srgbClr val="000000"/>
                </a:solidFill>
              </a:rPr>
              <a:t>voluptas</a:t>
            </a:r>
            <a:r>
              <a:rPr lang="en-US" sz="1000" dirty="0">
                <a:solidFill>
                  <a:srgbClr val="000000"/>
                </a:solidFill>
              </a:rPr>
              <a:t> sit </a:t>
            </a:r>
            <a:r>
              <a:rPr lang="en-US" sz="1000" dirty="0" err="1">
                <a:solidFill>
                  <a:srgbClr val="000000"/>
                </a:solidFill>
              </a:rPr>
              <a:t>aspernatur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aut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odit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aut</a:t>
            </a:r>
            <a:r>
              <a:rPr lang="en-US" sz="1000" dirty="0">
                <a:solidFill>
                  <a:srgbClr val="000000"/>
                </a:solidFill>
              </a:rPr>
              <a:t> fugit, sed quia </a:t>
            </a:r>
            <a:r>
              <a:rPr lang="en-US" sz="1000" dirty="0" err="1">
                <a:solidFill>
                  <a:srgbClr val="000000"/>
                </a:solidFill>
              </a:rPr>
              <a:t>consequuntur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magni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dolores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eos</a:t>
            </a:r>
            <a:r>
              <a:rPr lang="en-US" sz="1000" dirty="0">
                <a:solidFill>
                  <a:srgbClr val="000000"/>
                </a:solidFill>
              </a:rPr>
              <a:t> qui ratione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sequi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nesciunt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</a:p>
          <a:p>
            <a:pPr marL="0" indent="0" defTabSz="91439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dirty="0">
                <a:solidFill>
                  <a:srgbClr val="000000"/>
                </a:solidFill>
              </a:rPr>
              <a:t>Squia non </a:t>
            </a:r>
            <a:r>
              <a:rPr lang="en-US" sz="1000" dirty="0" err="1">
                <a:solidFill>
                  <a:srgbClr val="000000"/>
                </a:solidFill>
              </a:rPr>
              <a:t>numquam</a:t>
            </a:r>
            <a:r>
              <a:rPr lang="en-US" sz="1000" dirty="0">
                <a:solidFill>
                  <a:srgbClr val="000000"/>
                </a:solidFill>
              </a:rPr>
              <a:t> eius </a:t>
            </a:r>
            <a:r>
              <a:rPr lang="en-US" sz="1000" dirty="0" err="1">
                <a:solidFill>
                  <a:srgbClr val="000000"/>
                </a:solidFill>
              </a:rPr>
              <a:t>modi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tempora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incidunt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ut</a:t>
            </a:r>
            <a:r>
              <a:rPr lang="en-US" sz="1000" dirty="0">
                <a:solidFill>
                  <a:srgbClr val="000000"/>
                </a:solidFill>
              </a:rPr>
              <a:t> labore et dolore </a:t>
            </a:r>
            <a:r>
              <a:rPr lang="en-US" sz="1000" dirty="0" err="1">
                <a:solidFill>
                  <a:srgbClr val="000000"/>
                </a:solidFill>
              </a:rPr>
              <a:t>magnam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aliquam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quaerat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. Ut </a:t>
            </a:r>
            <a:r>
              <a:rPr lang="en-US" sz="1000" dirty="0" err="1">
                <a:solidFill>
                  <a:srgbClr val="000000"/>
                </a:solidFill>
              </a:rPr>
              <a:t>enim</a:t>
            </a:r>
            <a:r>
              <a:rPr lang="en-US" sz="1000" dirty="0">
                <a:solidFill>
                  <a:srgbClr val="000000"/>
                </a:solidFill>
              </a:rPr>
              <a:t> ad minima </a:t>
            </a:r>
            <a:r>
              <a:rPr lang="en-US" sz="1000" dirty="0" err="1">
                <a:solidFill>
                  <a:srgbClr val="000000"/>
                </a:solidFill>
              </a:rPr>
              <a:t>veniam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quis</a:t>
            </a:r>
            <a:r>
              <a:rPr lang="en-US" sz="1000" dirty="0">
                <a:solidFill>
                  <a:srgbClr val="000000"/>
                </a:solidFill>
              </a:rPr>
              <a:t> nostrum </a:t>
            </a:r>
            <a:r>
              <a:rPr lang="en-US" sz="1000" dirty="0" err="1">
                <a:solidFill>
                  <a:srgbClr val="000000"/>
                </a:solidFill>
              </a:rPr>
              <a:t>exercitationem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ullam</a:t>
            </a:r>
            <a:r>
              <a:rPr lang="en-US" sz="1000" dirty="0">
                <a:solidFill>
                  <a:srgbClr val="000000"/>
                </a:solidFill>
              </a:rPr>
              <a:t> corporis </a:t>
            </a:r>
            <a:r>
              <a:rPr lang="en-US" sz="1000" dirty="0" err="1">
                <a:solidFill>
                  <a:srgbClr val="000000"/>
                </a:solidFill>
              </a:rPr>
              <a:t>suscipit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laboriosam</a:t>
            </a:r>
            <a:r>
              <a:rPr lang="en-US" sz="1000" dirty="0">
                <a:solidFill>
                  <a:srgbClr val="000000"/>
                </a:solidFill>
              </a:rPr>
              <a:t>, nisi </a:t>
            </a:r>
            <a:r>
              <a:rPr lang="en-US" sz="1000" dirty="0" err="1">
                <a:solidFill>
                  <a:srgbClr val="000000"/>
                </a:solidFill>
              </a:rPr>
              <a:t>ut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aliquid</a:t>
            </a:r>
            <a:r>
              <a:rPr lang="en-US" sz="1000" dirty="0">
                <a:solidFill>
                  <a:srgbClr val="000000"/>
                </a:solidFill>
              </a:rPr>
              <a:t> ex </a:t>
            </a:r>
            <a:r>
              <a:rPr lang="en-US" sz="1000" dirty="0" err="1">
                <a:solidFill>
                  <a:srgbClr val="000000"/>
                </a:solidFill>
              </a:rPr>
              <a:t>ea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commodi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consequatur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497CAF9F-E6B3-A611-DBC5-8FD7EDBD5A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615495" y="1118999"/>
            <a:ext cx="4251960" cy="228600"/>
          </a:xfrm>
        </p:spPr>
        <p:txBody>
          <a:bodyPr/>
          <a:lstStyle>
            <a:lvl1pPr marL="0" indent="0">
              <a:buNone/>
              <a:defRPr sz="1200" b="1"/>
            </a:lvl1pPr>
            <a:lvl2pPr>
              <a:buNone/>
              <a:defRPr/>
            </a:lvl2pPr>
          </a:lstStyle>
          <a:p>
            <a:pPr marL="0" indent="0">
              <a:buNone/>
            </a:pPr>
            <a:r>
              <a:rPr lang="en-US" sz="1200" b="1" dirty="0"/>
              <a:t>Representative Experience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AB18312-6AC4-7711-6B37-7AF093D7BE7D}"/>
              </a:ext>
            </a:extLst>
          </p:cNvPr>
          <p:cNvCxnSpPr>
            <a:cxnSpLocks/>
          </p:cNvCxnSpPr>
          <p:nvPr userDrawn="1"/>
        </p:nvCxnSpPr>
        <p:spPr>
          <a:xfrm>
            <a:off x="7615497" y="3743838"/>
            <a:ext cx="423779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6">
            <a:extLst>
              <a:ext uri="{FF2B5EF4-FFF2-40B4-BE49-F238E27FC236}">
                <a16:creationId xmlns:a16="http://schemas.microsoft.com/office/drawing/2014/main" id="{AB4BDF1F-78F6-8C88-B48D-E7E1455E642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615496" y="4023884"/>
            <a:ext cx="4246943" cy="2240280"/>
          </a:xfrm>
        </p:spPr>
        <p:txBody>
          <a:bodyPr/>
          <a:lstStyle>
            <a:lvl1pPr marL="0" indent="0" defTabSz="91439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/>
            </a:lvl1pPr>
            <a:lvl2pPr>
              <a:buNone/>
              <a:defRPr/>
            </a:lvl2pPr>
          </a:lstStyle>
          <a:p>
            <a:pPr marL="0" indent="0" defTabSz="91439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dirty="0" err="1">
                <a:solidFill>
                  <a:srgbClr val="000000"/>
                </a:solidFill>
              </a:rPr>
              <a:t>Oiste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natus</a:t>
            </a:r>
            <a:r>
              <a:rPr lang="en-US" sz="1000" dirty="0">
                <a:solidFill>
                  <a:srgbClr val="000000"/>
                </a:solidFill>
              </a:rPr>
              <a:t> error sit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accusantium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doloremque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laudantium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totam</a:t>
            </a:r>
            <a:r>
              <a:rPr lang="en-US" sz="1000" dirty="0">
                <a:solidFill>
                  <a:srgbClr val="000000"/>
                </a:solidFill>
              </a:rPr>
              <a:t> rem </a:t>
            </a:r>
            <a:r>
              <a:rPr lang="en-US" sz="1000" dirty="0" err="1">
                <a:solidFill>
                  <a:srgbClr val="000000"/>
                </a:solidFill>
              </a:rPr>
              <a:t>aperiam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eaque</a:t>
            </a:r>
            <a:r>
              <a:rPr lang="en-US" sz="1000" dirty="0">
                <a:solidFill>
                  <a:srgbClr val="000000"/>
                </a:solidFill>
              </a:rPr>
              <a:t> ipsa </a:t>
            </a:r>
            <a:r>
              <a:rPr lang="en-US" sz="1000" dirty="0" err="1">
                <a:solidFill>
                  <a:srgbClr val="000000"/>
                </a:solidFill>
              </a:rPr>
              <a:t>quae</a:t>
            </a:r>
            <a:r>
              <a:rPr lang="en-US" sz="1000" dirty="0">
                <a:solidFill>
                  <a:srgbClr val="000000"/>
                </a:solidFill>
              </a:rPr>
              <a:t> ab </a:t>
            </a:r>
            <a:r>
              <a:rPr lang="en-US" sz="1000" dirty="0" err="1">
                <a:solidFill>
                  <a:srgbClr val="000000"/>
                </a:solidFill>
              </a:rPr>
              <a:t>illo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inventore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veritatis</a:t>
            </a:r>
            <a:r>
              <a:rPr lang="en-US" sz="1000" dirty="0">
                <a:solidFill>
                  <a:srgbClr val="000000"/>
                </a:solidFill>
              </a:rPr>
              <a:t> et quasi </a:t>
            </a:r>
            <a:r>
              <a:rPr lang="en-US" sz="1000" dirty="0" err="1">
                <a:solidFill>
                  <a:srgbClr val="000000"/>
                </a:solidFill>
              </a:rPr>
              <a:t>architecto</a:t>
            </a:r>
            <a:r>
              <a:rPr lang="en-US" sz="1000" dirty="0">
                <a:solidFill>
                  <a:srgbClr val="000000"/>
                </a:solidFill>
              </a:rPr>
              <a:t> beatae vitae dicta sunt </a:t>
            </a:r>
            <a:r>
              <a:rPr lang="en-US" sz="1000" dirty="0" err="1">
                <a:solidFill>
                  <a:srgbClr val="000000"/>
                </a:solidFill>
              </a:rPr>
              <a:t>explicabo</a:t>
            </a:r>
            <a:r>
              <a:rPr lang="en-US" sz="1000" dirty="0">
                <a:solidFill>
                  <a:srgbClr val="000000"/>
                </a:solidFill>
              </a:rPr>
              <a:t>. Nemo </a:t>
            </a:r>
            <a:r>
              <a:rPr lang="en-US" sz="1000" dirty="0" err="1">
                <a:solidFill>
                  <a:srgbClr val="000000"/>
                </a:solidFill>
              </a:rPr>
              <a:t>enim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ipsam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 quia </a:t>
            </a:r>
            <a:r>
              <a:rPr lang="en-US" sz="1000" dirty="0" err="1">
                <a:solidFill>
                  <a:srgbClr val="000000"/>
                </a:solidFill>
              </a:rPr>
              <a:t>voluptas</a:t>
            </a:r>
            <a:r>
              <a:rPr lang="en-US" sz="1000" dirty="0">
                <a:solidFill>
                  <a:srgbClr val="000000"/>
                </a:solidFill>
              </a:rPr>
              <a:t> sit </a:t>
            </a:r>
            <a:r>
              <a:rPr lang="en-US" sz="1000" dirty="0" err="1">
                <a:solidFill>
                  <a:srgbClr val="000000"/>
                </a:solidFill>
              </a:rPr>
              <a:t>aspernatur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aut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odit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aut</a:t>
            </a:r>
            <a:r>
              <a:rPr lang="en-US" sz="1000" dirty="0">
                <a:solidFill>
                  <a:srgbClr val="000000"/>
                </a:solidFill>
              </a:rPr>
              <a:t> fugit, sed quia </a:t>
            </a:r>
            <a:r>
              <a:rPr lang="en-US" sz="1000" dirty="0" err="1">
                <a:solidFill>
                  <a:srgbClr val="000000"/>
                </a:solidFill>
              </a:rPr>
              <a:t>consequuntur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magni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dolores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eos</a:t>
            </a:r>
            <a:r>
              <a:rPr lang="en-US" sz="1000" dirty="0">
                <a:solidFill>
                  <a:srgbClr val="000000"/>
                </a:solidFill>
              </a:rPr>
              <a:t> qui ratione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sequi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nesciunt</a:t>
            </a:r>
            <a:r>
              <a:rPr lang="en-US" sz="1000" dirty="0">
                <a:solidFill>
                  <a:srgbClr val="000000"/>
                </a:solidFill>
              </a:rPr>
              <a:t>. </a:t>
            </a:r>
          </a:p>
          <a:p>
            <a:pPr marL="0" indent="0" defTabSz="91439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en-US" sz="1000" dirty="0">
                <a:solidFill>
                  <a:srgbClr val="000000"/>
                </a:solidFill>
              </a:rPr>
              <a:t>Squia non </a:t>
            </a:r>
            <a:r>
              <a:rPr lang="en-US" sz="1000" dirty="0" err="1">
                <a:solidFill>
                  <a:srgbClr val="000000"/>
                </a:solidFill>
              </a:rPr>
              <a:t>numquam</a:t>
            </a:r>
            <a:r>
              <a:rPr lang="en-US" sz="1000" dirty="0">
                <a:solidFill>
                  <a:srgbClr val="000000"/>
                </a:solidFill>
              </a:rPr>
              <a:t> eius </a:t>
            </a:r>
            <a:r>
              <a:rPr lang="en-US" sz="1000" dirty="0" err="1">
                <a:solidFill>
                  <a:srgbClr val="000000"/>
                </a:solidFill>
              </a:rPr>
              <a:t>modi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tempora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incidunt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ut</a:t>
            </a:r>
            <a:r>
              <a:rPr lang="en-US" sz="1000" dirty="0">
                <a:solidFill>
                  <a:srgbClr val="000000"/>
                </a:solidFill>
              </a:rPr>
              <a:t> labore et dolore </a:t>
            </a:r>
            <a:r>
              <a:rPr lang="en-US" sz="1000" dirty="0" err="1">
                <a:solidFill>
                  <a:srgbClr val="000000"/>
                </a:solidFill>
              </a:rPr>
              <a:t>magnam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aliquam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quaerat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voluptatem</a:t>
            </a:r>
            <a:r>
              <a:rPr lang="en-US" sz="1000" dirty="0">
                <a:solidFill>
                  <a:srgbClr val="000000"/>
                </a:solidFill>
              </a:rPr>
              <a:t>. Ut </a:t>
            </a:r>
            <a:r>
              <a:rPr lang="en-US" sz="1000" dirty="0" err="1">
                <a:solidFill>
                  <a:srgbClr val="000000"/>
                </a:solidFill>
              </a:rPr>
              <a:t>enim</a:t>
            </a:r>
            <a:r>
              <a:rPr lang="en-US" sz="1000" dirty="0">
                <a:solidFill>
                  <a:srgbClr val="000000"/>
                </a:solidFill>
              </a:rPr>
              <a:t> ad minima </a:t>
            </a:r>
            <a:r>
              <a:rPr lang="en-US" sz="1000" dirty="0" err="1">
                <a:solidFill>
                  <a:srgbClr val="000000"/>
                </a:solidFill>
              </a:rPr>
              <a:t>veniam</a:t>
            </a:r>
            <a:r>
              <a:rPr lang="en-US" sz="1000" dirty="0">
                <a:solidFill>
                  <a:srgbClr val="000000"/>
                </a:solidFill>
              </a:rPr>
              <a:t>, </a:t>
            </a:r>
            <a:r>
              <a:rPr lang="en-US" sz="1000" dirty="0" err="1">
                <a:solidFill>
                  <a:srgbClr val="000000"/>
                </a:solidFill>
              </a:rPr>
              <a:t>quis</a:t>
            </a:r>
            <a:r>
              <a:rPr lang="en-US" sz="1000" dirty="0">
                <a:solidFill>
                  <a:srgbClr val="000000"/>
                </a:solidFill>
              </a:rPr>
              <a:t> nostrum </a:t>
            </a:r>
            <a:r>
              <a:rPr lang="en-US" sz="1000" dirty="0" err="1">
                <a:solidFill>
                  <a:srgbClr val="000000"/>
                </a:solidFill>
              </a:rPr>
              <a:t>exercitationem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ullam</a:t>
            </a:r>
            <a:r>
              <a:rPr lang="en-US" sz="1000" dirty="0">
                <a:solidFill>
                  <a:srgbClr val="000000"/>
                </a:solidFill>
              </a:rPr>
              <a:t> corporis </a:t>
            </a:r>
            <a:r>
              <a:rPr lang="en-US" sz="1000" dirty="0" err="1">
                <a:solidFill>
                  <a:srgbClr val="000000"/>
                </a:solidFill>
              </a:rPr>
              <a:t>suscipit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laboriosam</a:t>
            </a:r>
            <a:r>
              <a:rPr lang="en-US" sz="1000" dirty="0">
                <a:solidFill>
                  <a:srgbClr val="000000"/>
                </a:solidFill>
              </a:rPr>
              <a:t>, nisi </a:t>
            </a:r>
            <a:r>
              <a:rPr lang="en-US" sz="1000" dirty="0" err="1">
                <a:solidFill>
                  <a:srgbClr val="000000"/>
                </a:solidFill>
              </a:rPr>
              <a:t>ut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aliquid</a:t>
            </a:r>
            <a:r>
              <a:rPr lang="en-US" sz="1000" dirty="0">
                <a:solidFill>
                  <a:srgbClr val="000000"/>
                </a:solidFill>
              </a:rPr>
              <a:t> ex </a:t>
            </a:r>
            <a:r>
              <a:rPr lang="en-US" sz="1000" dirty="0" err="1">
                <a:solidFill>
                  <a:srgbClr val="000000"/>
                </a:solidFill>
              </a:rPr>
              <a:t>ea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commodi</a:t>
            </a:r>
            <a:r>
              <a:rPr lang="en-US" sz="1000" dirty="0">
                <a:solidFill>
                  <a:srgbClr val="000000"/>
                </a:solidFill>
              </a:rPr>
              <a:t> </a:t>
            </a:r>
            <a:r>
              <a:rPr lang="en-US" sz="1000" dirty="0" err="1">
                <a:solidFill>
                  <a:srgbClr val="000000"/>
                </a:solidFill>
              </a:rPr>
              <a:t>consequatur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AFCB05FD-FF51-E8AF-F330-01F9752BA2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15495" y="3749566"/>
            <a:ext cx="4251960" cy="228600"/>
          </a:xfrm>
        </p:spPr>
        <p:txBody>
          <a:bodyPr/>
          <a:lstStyle>
            <a:lvl1pPr marL="0" indent="0">
              <a:buNone/>
              <a:defRPr sz="1200" b="1"/>
            </a:lvl1pPr>
            <a:lvl2pPr>
              <a:buNone/>
              <a:defRPr/>
            </a:lvl2pPr>
          </a:lstStyle>
          <a:p>
            <a:pPr marL="0" indent="0">
              <a:buNone/>
            </a:pPr>
            <a:r>
              <a:rPr lang="en-US" sz="1200" b="1" dirty="0"/>
              <a:t>Representative Experience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E8CC62AF-A545-4828-2784-D0ADAE2738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23419" y="3749275"/>
            <a:ext cx="4480560" cy="274320"/>
          </a:xfrm>
        </p:spPr>
        <p:txBody>
          <a:bodyPr lIns="0" tIns="0" rIns="0" bIns="0"/>
          <a:lstStyle>
            <a:lvl1pPr>
              <a:buNone/>
              <a:defRPr sz="18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32A18E82-0374-0A9B-21FA-D98C635596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23419" y="4058680"/>
            <a:ext cx="4480560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EEF95107-EA16-0F44-F47C-D38459F2AC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23419" y="4292465"/>
            <a:ext cx="4480560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rgbClr val="19D3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Full Bio | LinkedIn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A4D02569-9753-7F3C-0CA0-9820F471DD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3419" y="4576089"/>
            <a:ext cx="4480560" cy="1687786"/>
          </a:xfrm>
        </p:spPr>
        <p:txBody>
          <a:bodyPr/>
          <a:lstStyle>
            <a:lvl1pPr marL="0" indent="0">
              <a:buNone/>
              <a:defRPr sz="1200"/>
            </a:lvl1pPr>
            <a:lvl2pPr>
              <a:buNone/>
              <a:defRPr/>
            </a:lvl2pPr>
          </a:lstStyle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adipiscing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, sed do </a:t>
            </a:r>
            <a:r>
              <a:rPr lang="en-US" sz="1200" dirty="0" err="1">
                <a:solidFill>
                  <a:srgbClr val="000000"/>
                </a:solidFill>
              </a:rPr>
              <a:t>eiusmod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tempor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incididunt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</a:rPr>
              <a:t>aliqua</a:t>
            </a:r>
            <a:r>
              <a:rPr lang="en-US" sz="1200" dirty="0">
                <a:solidFill>
                  <a:srgbClr val="000000"/>
                </a:solidFill>
              </a:rPr>
              <a:t>. Ut </a:t>
            </a:r>
            <a:r>
              <a:rPr lang="en-US" sz="1200" dirty="0" err="1">
                <a:solidFill>
                  <a:srgbClr val="000000"/>
                </a:solidFill>
              </a:rPr>
              <a:t>enim</a:t>
            </a:r>
            <a:r>
              <a:rPr lang="en-US" sz="1200" dirty="0">
                <a:solidFill>
                  <a:srgbClr val="000000"/>
                </a:solidFill>
              </a:rPr>
              <a:t> ad minim </a:t>
            </a:r>
            <a:r>
              <a:rPr lang="en-US" sz="1200" dirty="0" err="1">
                <a:solidFill>
                  <a:srgbClr val="000000"/>
                </a:solidFill>
              </a:rPr>
              <a:t>veniam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nostrud</a:t>
            </a:r>
            <a:r>
              <a:rPr lang="en-US" sz="1200" dirty="0">
                <a:solidFill>
                  <a:srgbClr val="000000"/>
                </a:solidFill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</a:rPr>
              <a:t>ullamco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laboris</a:t>
            </a:r>
            <a:r>
              <a:rPr lang="en-US" sz="1200" dirty="0">
                <a:solidFill>
                  <a:srgbClr val="000000"/>
                </a:solidFill>
              </a:rPr>
              <a:t> nisi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aliquip</a:t>
            </a:r>
            <a:r>
              <a:rPr lang="en-US" sz="1200" dirty="0">
                <a:solidFill>
                  <a:srgbClr val="000000"/>
                </a:solidFill>
              </a:rPr>
              <a:t> ex </a:t>
            </a:r>
            <a:r>
              <a:rPr lang="en-US" sz="1200" dirty="0" err="1">
                <a:solidFill>
                  <a:srgbClr val="000000"/>
                </a:solidFill>
              </a:rPr>
              <a:t>ea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commodo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consequat</a:t>
            </a:r>
            <a:r>
              <a:rPr lang="en-US" sz="1200" dirty="0">
                <a:solidFill>
                  <a:srgbClr val="000000"/>
                </a:solidFill>
              </a:rPr>
              <a:t>. Duis </a:t>
            </a:r>
            <a:r>
              <a:rPr lang="en-US" sz="1200" dirty="0" err="1">
                <a:solidFill>
                  <a:srgbClr val="000000"/>
                </a:solidFill>
              </a:rPr>
              <a:t>aute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irure</a:t>
            </a:r>
            <a:r>
              <a:rPr lang="en-US" sz="1200" dirty="0">
                <a:solidFill>
                  <a:srgbClr val="000000"/>
                </a:solidFill>
              </a:rPr>
              <a:t> dolor in </a:t>
            </a:r>
            <a:r>
              <a:rPr lang="en-US" sz="1200" dirty="0" err="1">
                <a:solidFill>
                  <a:srgbClr val="000000"/>
                </a:solidFill>
              </a:rPr>
              <a:t>reprehenderit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voluptate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velit</a:t>
            </a:r>
            <a:r>
              <a:rPr lang="en-US" sz="1200" dirty="0">
                <a:solidFill>
                  <a:srgbClr val="000000"/>
                </a:solidFill>
              </a:rPr>
              <a:t> esse </a:t>
            </a:r>
            <a:r>
              <a:rPr lang="en-US" sz="1200" dirty="0" err="1">
                <a:solidFill>
                  <a:srgbClr val="000000"/>
                </a:solidFill>
              </a:rPr>
              <a:t>cillum</a:t>
            </a:r>
            <a:r>
              <a:rPr lang="en-US" sz="1200" dirty="0">
                <a:solidFill>
                  <a:srgbClr val="000000"/>
                </a:solidFill>
              </a:rPr>
              <a:t> dolore </a:t>
            </a:r>
            <a:r>
              <a:rPr lang="en-US" sz="1200" dirty="0" err="1">
                <a:solidFill>
                  <a:srgbClr val="000000"/>
                </a:solidFill>
              </a:rPr>
              <a:t>eu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fugiat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pariatur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Excepteur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occaecat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cupidatat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proident</a:t>
            </a:r>
            <a:r>
              <a:rPr lang="en-US" sz="1200" dirty="0">
                <a:solidFill>
                  <a:srgbClr val="000000"/>
                </a:solidFill>
              </a:rPr>
              <a:t>, sunt in culpa que.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4D67F2A-EE82-CA8F-FB34-535019879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731520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10878414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09505909-8585-7A6E-86EF-F201CB4C15C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41000" y="3743838"/>
            <a:ext cx="2468880" cy="24688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7BCAFD-E597-C5CF-E56C-4CAB4459022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41000" y="1078490"/>
            <a:ext cx="2468880" cy="24688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C85BD1-F1DE-D5F5-5772-3C3DA4932F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23419" y="1118999"/>
            <a:ext cx="8839021" cy="274320"/>
          </a:xfrm>
        </p:spPr>
        <p:txBody>
          <a:bodyPr lIns="0" tIns="0" rIns="0" bIns="0"/>
          <a:lstStyle>
            <a:lvl1pPr>
              <a:buNone/>
              <a:defRPr sz="18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9F832143-2E29-B00B-BA7A-266C5AD567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023419" y="1428404"/>
            <a:ext cx="8839021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87911555-7C37-67A6-0D8F-CB0439BF0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23419" y="1662189"/>
            <a:ext cx="8839021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rgbClr val="19D3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Full Bio | LinkedIn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1DF178E2-50F0-10B8-6CA9-B9F42A5044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23419" y="1945813"/>
            <a:ext cx="8839021" cy="1687786"/>
          </a:xfrm>
        </p:spPr>
        <p:txBody>
          <a:bodyPr/>
          <a:lstStyle>
            <a:lvl1pPr marL="0" indent="0">
              <a:buNone/>
              <a:defRPr sz="1200"/>
            </a:lvl1pPr>
            <a:lvl2pPr>
              <a:buNone/>
              <a:defRPr/>
            </a:lvl2pPr>
          </a:lstStyle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adipiscing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, sed do </a:t>
            </a:r>
            <a:r>
              <a:rPr lang="en-US" sz="1200" dirty="0" err="1">
                <a:solidFill>
                  <a:srgbClr val="000000"/>
                </a:solidFill>
              </a:rPr>
              <a:t>eiusmod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tempor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incididunt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</a:rPr>
              <a:t>aliqua</a:t>
            </a:r>
            <a:r>
              <a:rPr lang="en-US" sz="1200" dirty="0">
                <a:solidFill>
                  <a:srgbClr val="000000"/>
                </a:solidFill>
              </a:rPr>
              <a:t>. Ut </a:t>
            </a:r>
            <a:r>
              <a:rPr lang="en-US" sz="1200" dirty="0" err="1">
                <a:solidFill>
                  <a:srgbClr val="000000"/>
                </a:solidFill>
              </a:rPr>
              <a:t>enim</a:t>
            </a:r>
            <a:r>
              <a:rPr lang="en-US" sz="1200" dirty="0">
                <a:solidFill>
                  <a:srgbClr val="000000"/>
                </a:solidFill>
              </a:rPr>
              <a:t> ad minim </a:t>
            </a:r>
            <a:r>
              <a:rPr lang="en-US" sz="1200" dirty="0" err="1">
                <a:solidFill>
                  <a:srgbClr val="000000"/>
                </a:solidFill>
              </a:rPr>
              <a:t>veniam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nostrud</a:t>
            </a:r>
            <a:r>
              <a:rPr lang="en-US" sz="1200" dirty="0">
                <a:solidFill>
                  <a:srgbClr val="000000"/>
                </a:solidFill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</a:rPr>
              <a:t>ullamco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laboris</a:t>
            </a:r>
            <a:r>
              <a:rPr lang="en-US" sz="1200" dirty="0">
                <a:solidFill>
                  <a:srgbClr val="000000"/>
                </a:solidFill>
              </a:rPr>
              <a:t> nisi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aliquip</a:t>
            </a:r>
            <a:r>
              <a:rPr lang="en-US" sz="1200" dirty="0">
                <a:solidFill>
                  <a:srgbClr val="000000"/>
                </a:solidFill>
              </a:rPr>
              <a:t> ex </a:t>
            </a:r>
            <a:r>
              <a:rPr lang="en-US" sz="1200" dirty="0" err="1">
                <a:solidFill>
                  <a:srgbClr val="000000"/>
                </a:solidFill>
              </a:rPr>
              <a:t>ea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commodo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consequat</a:t>
            </a:r>
            <a:r>
              <a:rPr lang="en-US" sz="1200" dirty="0">
                <a:solidFill>
                  <a:srgbClr val="000000"/>
                </a:solidFill>
              </a:rPr>
              <a:t>. Duis </a:t>
            </a:r>
            <a:r>
              <a:rPr lang="en-US" sz="1200" dirty="0" err="1">
                <a:solidFill>
                  <a:srgbClr val="000000"/>
                </a:solidFill>
              </a:rPr>
              <a:t>aute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irure</a:t>
            </a:r>
            <a:r>
              <a:rPr lang="en-US" sz="1200" dirty="0">
                <a:solidFill>
                  <a:srgbClr val="000000"/>
                </a:solidFill>
              </a:rPr>
              <a:t> dolor in </a:t>
            </a:r>
            <a:r>
              <a:rPr lang="en-US" sz="1200" dirty="0" err="1">
                <a:solidFill>
                  <a:srgbClr val="000000"/>
                </a:solidFill>
              </a:rPr>
              <a:t>reprehenderit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voluptate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velit</a:t>
            </a:r>
            <a:r>
              <a:rPr lang="en-US" sz="1200" dirty="0">
                <a:solidFill>
                  <a:srgbClr val="000000"/>
                </a:solidFill>
              </a:rPr>
              <a:t> esse </a:t>
            </a:r>
            <a:r>
              <a:rPr lang="en-US" sz="1200" dirty="0" err="1">
                <a:solidFill>
                  <a:srgbClr val="000000"/>
                </a:solidFill>
              </a:rPr>
              <a:t>cillum</a:t>
            </a:r>
            <a:r>
              <a:rPr lang="en-US" sz="1200" dirty="0">
                <a:solidFill>
                  <a:srgbClr val="000000"/>
                </a:solidFill>
              </a:rPr>
              <a:t> dolore </a:t>
            </a:r>
            <a:r>
              <a:rPr lang="en-US" sz="1200" dirty="0" err="1">
                <a:solidFill>
                  <a:srgbClr val="000000"/>
                </a:solidFill>
              </a:rPr>
              <a:t>eu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fugiat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pariatur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Excepteur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occaecat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cupidatat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proident</a:t>
            </a:r>
            <a:r>
              <a:rPr lang="en-US" sz="1200" dirty="0">
                <a:solidFill>
                  <a:srgbClr val="000000"/>
                </a:solidFill>
              </a:rPr>
              <a:t>, sunt in culpa que.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E8CC62AF-A545-4828-2784-D0ADAE2738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023419" y="3749275"/>
            <a:ext cx="8839021" cy="274320"/>
          </a:xfrm>
        </p:spPr>
        <p:txBody>
          <a:bodyPr lIns="0" tIns="0" rIns="0" bIns="0"/>
          <a:lstStyle>
            <a:lvl1pPr>
              <a:buNone/>
              <a:defRPr sz="1800">
                <a:solidFill>
                  <a:schemeClr val="accent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26" name="Text Placeholder 18">
            <a:extLst>
              <a:ext uri="{FF2B5EF4-FFF2-40B4-BE49-F238E27FC236}">
                <a16:creationId xmlns:a16="http://schemas.microsoft.com/office/drawing/2014/main" id="{32A18E82-0374-0A9B-21FA-D98C635596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23419" y="4058680"/>
            <a:ext cx="8839021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EEF95107-EA16-0F44-F47C-D38459F2ACC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23419" y="4292465"/>
            <a:ext cx="8839021" cy="228600"/>
          </a:xfrm>
        </p:spPr>
        <p:txBody>
          <a:bodyPr lIns="0" tIns="0" rIns="0" bIns="0"/>
          <a:lstStyle>
            <a:lvl1pPr>
              <a:buNone/>
              <a:defRPr sz="1400">
                <a:solidFill>
                  <a:srgbClr val="19D3FF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Full Bio | LinkedIn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A4D02569-9753-7F3C-0CA0-9820F471DD7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23419" y="4576089"/>
            <a:ext cx="8839021" cy="1687786"/>
          </a:xfrm>
        </p:spPr>
        <p:txBody>
          <a:bodyPr/>
          <a:lstStyle>
            <a:lvl1pPr marL="0" indent="0">
              <a:buNone/>
              <a:defRPr sz="1200"/>
            </a:lvl1pPr>
            <a:lvl2pPr>
              <a:buNone/>
              <a:defRPr/>
            </a:lvl2pPr>
          </a:lstStyle>
          <a:p>
            <a:pPr marL="0" indent="0">
              <a:buNone/>
            </a:pPr>
            <a:r>
              <a:rPr lang="en-US" sz="1200" dirty="0">
                <a:solidFill>
                  <a:srgbClr val="000000"/>
                </a:solidFill>
              </a:rPr>
              <a:t>Lorem ipsum dolor sit </a:t>
            </a:r>
            <a:r>
              <a:rPr lang="en-US" sz="1200" dirty="0" err="1">
                <a:solidFill>
                  <a:srgbClr val="000000"/>
                </a:solidFill>
              </a:rPr>
              <a:t>amet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consectetur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adipiscing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elit</a:t>
            </a:r>
            <a:r>
              <a:rPr lang="en-US" sz="1200" dirty="0">
                <a:solidFill>
                  <a:srgbClr val="000000"/>
                </a:solidFill>
              </a:rPr>
              <a:t>, sed do </a:t>
            </a:r>
            <a:r>
              <a:rPr lang="en-US" sz="1200" dirty="0" err="1">
                <a:solidFill>
                  <a:srgbClr val="000000"/>
                </a:solidFill>
              </a:rPr>
              <a:t>eiusmod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tempor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incididunt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labore et dolore magna </a:t>
            </a:r>
            <a:r>
              <a:rPr lang="en-US" sz="1200" dirty="0" err="1">
                <a:solidFill>
                  <a:srgbClr val="000000"/>
                </a:solidFill>
              </a:rPr>
              <a:t>aliqua</a:t>
            </a:r>
            <a:r>
              <a:rPr lang="en-US" sz="1200" dirty="0">
                <a:solidFill>
                  <a:srgbClr val="000000"/>
                </a:solidFill>
              </a:rPr>
              <a:t>. Ut </a:t>
            </a:r>
            <a:r>
              <a:rPr lang="en-US" sz="1200" dirty="0" err="1">
                <a:solidFill>
                  <a:srgbClr val="000000"/>
                </a:solidFill>
              </a:rPr>
              <a:t>enim</a:t>
            </a:r>
            <a:r>
              <a:rPr lang="en-US" sz="1200" dirty="0">
                <a:solidFill>
                  <a:srgbClr val="000000"/>
                </a:solidFill>
              </a:rPr>
              <a:t> ad minim </a:t>
            </a:r>
            <a:r>
              <a:rPr lang="en-US" sz="1200" dirty="0" err="1">
                <a:solidFill>
                  <a:srgbClr val="000000"/>
                </a:solidFill>
              </a:rPr>
              <a:t>veniam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dirty="0" err="1">
                <a:solidFill>
                  <a:srgbClr val="000000"/>
                </a:solidFill>
              </a:rPr>
              <a:t>quis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nostrud</a:t>
            </a:r>
            <a:r>
              <a:rPr lang="en-US" sz="1200" dirty="0">
                <a:solidFill>
                  <a:srgbClr val="000000"/>
                </a:solidFill>
              </a:rPr>
              <a:t> exercitation </a:t>
            </a:r>
            <a:r>
              <a:rPr lang="en-US" sz="1200" dirty="0" err="1">
                <a:solidFill>
                  <a:srgbClr val="000000"/>
                </a:solidFill>
              </a:rPr>
              <a:t>ullamco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laboris</a:t>
            </a:r>
            <a:r>
              <a:rPr lang="en-US" sz="1200" dirty="0">
                <a:solidFill>
                  <a:srgbClr val="000000"/>
                </a:solidFill>
              </a:rPr>
              <a:t> nisi </a:t>
            </a:r>
            <a:r>
              <a:rPr lang="en-US" sz="1200" dirty="0" err="1">
                <a:solidFill>
                  <a:srgbClr val="000000"/>
                </a:solidFill>
              </a:rPr>
              <a:t>ut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aliquip</a:t>
            </a:r>
            <a:r>
              <a:rPr lang="en-US" sz="1200" dirty="0">
                <a:solidFill>
                  <a:srgbClr val="000000"/>
                </a:solidFill>
              </a:rPr>
              <a:t> ex </a:t>
            </a:r>
            <a:r>
              <a:rPr lang="en-US" sz="1200" dirty="0" err="1">
                <a:solidFill>
                  <a:srgbClr val="000000"/>
                </a:solidFill>
              </a:rPr>
              <a:t>ea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commodo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consequat</a:t>
            </a:r>
            <a:r>
              <a:rPr lang="en-US" sz="1200" dirty="0">
                <a:solidFill>
                  <a:srgbClr val="000000"/>
                </a:solidFill>
              </a:rPr>
              <a:t>. Duis </a:t>
            </a:r>
            <a:r>
              <a:rPr lang="en-US" sz="1200" dirty="0" err="1">
                <a:solidFill>
                  <a:srgbClr val="000000"/>
                </a:solidFill>
              </a:rPr>
              <a:t>aute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irure</a:t>
            </a:r>
            <a:r>
              <a:rPr lang="en-US" sz="1200" dirty="0">
                <a:solidFill>
                  <a:srgbClr val="000000"/>
                </a:solidFill>
              </a:rPr>
              <a:t> dolor in </a:t>
            </a:r>
            <a:r>
              <a:rPr lang="en-US" sz="1200" dirty="0" err="1">
                <a:solidFill>
                  <a:srgbClr val="000000"/>
                </a:solidFill>
              </a:rPr>
              <a:t>reprehenderit</a:t>
            </a:r>
            <a:r>
              <a:rPr lang="en-US" sz="1200" dirty="0">
                <a:solidFill>
                  <a:srgbClr val="000000"/>
                </a:solidFill>
              </a:rPr>
              <a:t> in </a:t>
            </a:r>
            <a:r>
              <a:rPr lang="en-US" sz="1200" dirty="0" err="1">
                <a:solidFill>
                  <a:srgbClr val="000000"/>
                </a:solidFill>
              </a:rPr>
              <a:t>voluptate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velit</a:t>
            </a:r>
            <a:r>
              <a:rPr lang="en-US" sz="1200" dirty="0">
                <a:solidFill>
                  <a:srgbClr val="000000"/>
                </a:solidFill>
              </a:rPr>
              <a:t> esse </a:t>
            </a:r>
            <a:r>
              <a:rPr lang="en-US" sz="1200" dirty="0" err="1">
                <a:solidFill>
                  <a:srgbClr val="000000"/>
                </a:solidFill>
              </a:rPr>
              <a:t>cillum</a:t>
            </a:r>
            <a:r>
              <a:rPr lang="en-US" sz="1200" dirty="0">
                <a:solidFill>
                  <a:srgbClr val="000000"/>
                </a:solidFill>
              </a:rPr>
              <a:t> dolore </a:t>
            </a:r>
            <a:r>
              <a:rPr lang="en-US" sz="1200" dirty="0" err="1">
                <a:solidFill>
                  <a:srgbClr val="000000"/>
                </a:solidFill>
              </a:rPr>
              <a:t>eu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fugiat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nulla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pariatur</a:t>
            </a:r>
            <a:r>
              <a:rPr lang="en-US" sz="1200" dirty="0">
                <a:solidFill>
                  <a:srgbClr val="000000"/>
                </a:solidFill>
              </a:rPr>
              <a:t>. </a:t>
            </a:r>
            <a:r>
              <a:rPr lang="en-US" sz="1200" dirty="0" err="1">
                <a:solidFill>
                  <a:srgbClr val="000000"/>
                </a:solidFill>
              </a:rPr>
              <a:t>Excepteur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sint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occaecat</a:t>
            </a:r>
            <a:r>
              <a:rPr lang="en-US" sz="1200" dirty="0">
                <a:solidFill>
                  <a:srgbClr val="000000"/>
                </a:solidFill>
              </a:rPr>
              <a:t> </a:t>
            </a:r>
            <a:r>
              <a:rPr lang="en-US" sz="1200" dirty="0" err="1">
                <a:solidFill>
                  <a:srgbClr val="000000"/>
                </a:solidFill>
              </a:rPr>
              <a:t>cupidatat</a:t>
            </a:r>
            <a:r>
              <a:rPr lang="en-US" sz="1200" dirty="0">
                <a:solidFill>
                  <a:srgbClr val="000000"/>
                </a:solidFill>
              </a:rPr>
              <a:t> non </a:t>
            </a:r>
            <a:r>
              <a:rPr lang="en-US" sz="1200" dirty="0" err="1">
                <a:solidFill>
                  <a:srgbClr val="000000"/>
                </a:solidFill>
              </a:rPr>
              <a:t>proident</a:t>
            </a:r>
            <a:r>
              <a:rPr lang="en-US" sz="1200" dirty="0">
                <a:solidFill>
                  <a:srgbClr val="000000"/>
                </a:solidFill>
              </a:rPr>
              <a:t>, sunt in culpa que.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6E4D705A-27A6-C2D0-B2EB-F003AE1CF7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731520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11338358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7BCAFD-E597-C5CF-E56C-4CAB44590228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795974" y="1707515"/>
            <a:ext cx="2377440" cy="237744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C85BD1-F1DE-D5F5-5772-3C3DA4932F4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95975" y="4122142"/>
            <a:ext cx="2743200" cy="929550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9" name="Picture Placeholder 10">
            <a:extLst>
              <a:ext uri="{FF2B5EF4-FFF2-40B4-BE49-F238E27FC236}">
                <a16:creationId xmlns:a16="http://schemas.microsoft.com/office/drawing/2014/main" id="{7F8B7F52-74E1-C586-4C22-8683AF5CFC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4726624" y="1707515"/>
            <a:ext cx="2377440" cy="237744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0" name="Text Placeholder 18">
            <a:extLst>
              <a:ext uri="{FF2B5EF4-FFF2-40B4-BE49-F238E27FC236}">
                <a16:creationId xmlns:a16="http://schemas.microsoft.com/office/drawing/2014/main" id="{FE138BB9-9F14-F3A1-D206-D3488AC82F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726624" y="4122142"/>
            <a:ext cx="2743200" cy="929550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101" name="Picture Placeholder 10">
            <a:extLst>
              <a:ext uri="{FF2B5EF4-FFF2-40B4-BE49-F238E27FC236}">
                <a16:creationId xmlns:a16="http://schemas.microsoft.com/office/drawing/2014/main" id="{24A0519B-C019-0F76-0D81-165E690C7D6B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8658862" y="1707515"/>
            <a:ext cx="2377440" cy="237744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2" name="Text Placeholder 18">
            <a:extLst>
              <a:ext uri="{FF2B5EF4-FFF2-40B4-BE49-F238E27FC236}">
                <a16:creationId xmlns:a16="http://schemas.microsoft.com/office/drawing/2014/main" id="{D3436536-0D08-BC5D-F216-95D9CE063F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58862" y="4122142"/>
            <a:ext cx="2743200" cy="929550"/>
          </a:xfr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9BB78FCB-892E-1D1D-7160-A3B874DC57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4076654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7BCAFD-E597-C5CF-E56C-4CAB44590228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345460" y="1043108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C85BD1-F1DE-D5F5-5772-3C3DA4932F4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45460" y="2158687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51" name="Picture Placeholder 10">
            <a:extLst>
              <a:ext uri="{FF2B5EF4-FFF2-40B4-BE49-F238E27FC236}">
                <a16:creationId xmlns:a16="http://schemas.microsoft.com/office/drawing/2014/main" id="{8F80964A-7C72-C8DE-7345-2DCD0E08419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45460" y="281121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Text Placeholder 18">
            <a:extLst>
              <a:ext uri="{FF2B5EF4-FFF2-40B4-BE49-F238E27FC236}">
                <a16:creationId xmlns:a16="http://schemas.microsoft.com/office/drawing/2014/main" id="{FACAF406-A3DA-D63D-02CA-5B16CCA8D1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5460" y="392679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53" name="Picture Placeholder 10">
            <a:extLst>
              <a:ext uri="{FF2B5EF4-FFF2-40B4-BE49-F238E27FC236}">
                <a16:creationId xmlns:a16="http://schemas.microsoft.com/office/drawing/2014/main" id="{31ABB9AA-6936-C8EE-6290-D36E7C6A634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45460" y="457932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4" name="Text Placeholder 18">
            <a:extLst>
              <a:ext uri="{FF2B5EF4-FFF2-40B4-BE49-F238E27FC236}">
                <a16:creationId xmlns:a16="http://schemas.microsoft.com/office/drawing/2014/main" id="{4BB4836E-E517-A3FE-D064-85F1772CB8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5460" y="569490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97475D26-D825-67A1-FDA6-2F37F114B26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354149" y="281121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0" name="Text Placeholder 18">
            <a:extLst>
              <a:ext uri="{FF2B5EF4-FFF2-40B4-BE49-F238E27FC236}">
                <a16:creationId xmlns:a16="http://schemas.microsoft.com/office/drawing/2014/main" id="{7A476331-C47A-85B7-99B4-12C963C406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54149" y="392679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81" name="Picture Placeholder 10">
            <a:extLst>
              <a:ext uri="{FF2B5EF4-FFF2-40B4-BE49-F238E27FC236}">
                <a16:creationId xmlns:a16="http://schemas.microsoft.com/office/drawing/2014/main" id="{12DE3155-62D2-DED2-4BEC-001610B0421D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2354149" y="457932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2" name="Text Placeholder 18">
            <a:extLst>
              <a:ext uri="{FF2B5EF4-FFF2-40B4-BE49-F238E27FC236}">
                <a16:creationId xmlns:a16="http://schemas.microsoft.com/office/drawing/2014/main" id="{0D3D5AAA-118A-300B-7EEC-4E0BAB04DF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54149" y="569490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83" name="Picture Placeholder 10">
            <a:extLst>
              <a:ext uri="{FF2B5EF4-FFF2-40B4-BE49-F238E27FC236}">
                <a16:creationId xmlns:a16="http://schemas.microsoft.com/office/drawing/2014/main" id="{0DF62F27-24E3-305B-682F-8AD202AF68B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4362838" y="281121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4" name="Text Placeholder 18">
            <a:extLst>
              <a:ext uri="{FF2B5EF4-FFF2-40B4-BE49-F238E27FC236}">
                <a16:creationId xmlns:a16="http://schemas.microsoft.com/office/drawing/2014/main" id="{1440A9C6-4B9C-544D-A5D1-4214A68793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62838" y="392679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85" name="Picture Placeholder 10">
            <a:extLst>
              <a:ext uri="{FF2B5EF4-FFF2-40B4-BE49-F238E27FC236}">
                <a16:creationId xmlns:a16="http://schemas.microsoft.com/office/drawing/2014/main" id="{A5AA5122-F220-AE83-4CBE-D7AF04ED682E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362838" y="457932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6" name="Text Placeholder 18">
            <a:extLst>
              <a:ext uri="{FF2B5EF4-FFF2-40B4-BE49-F238E27FC236}">
                <a16:creationId xmlns:a16="http://schemas.microsoft.com/office/drawing/2014/main" id="{256B653D-DD32-D120-899E-9EC1ABA39B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62838" y="569490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87" name="Picture Placeholder 10">
            <a:extLst>
              <a:ext uri="{FF2B5EF4-FFF2-40B4-BE49-F238E27FC236}">
                <a16:creationId xmlns:a16="http://schemas.microsoft.com/office/drawing/2014/main" id="{83EAFEC7-E284-DA64-7273-D2274EEECD3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371527" y="281121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8" name="Text Placeholder 18">
            <a:extLst>
              <a:ext uri="{FF2B5EF4-FFF2-40B4-BE49-F238E27FC236}">
                <a16:creationId xmlns:a16="http://schemas.microsoft.com/office/drawing/2014/main" id="{30CEC46E-2911-A2F7-C287-0B81330DDE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371527" y="392679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89" name="Picture Placeholder 10">
            <a:extLst>
              <a:ext uri="{FF2B5EF4-FFF2-40B4-BE49-F238E27FC236}">
                <a16:creationId xmlns:a16="http://schemas.microsoft.com/office/drawing/2014/main" id="{D17071C8-2BAD-91AF-5A28-8F529922CB82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6371527" y="457932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0" name="Text Placeholder 18">
            <a:extLst>
              <a:ext uri="{FF2B5EF4-FFF2-40B4-BE49-F238E27FC236}">
                <a16:creationId xmlns:a16="http://schemas.microsoft.com/office/drawing/2014/main" id="{A3C7952A-3D72-B18F-5854-D655539B646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71527" y="569490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1" name="Picture Placeholder 10">
            <a:extLst>
              <a:ext uri="{FF2B5EF4-FFF2-40B4-BE49-F238E27FC236}">
                <a16:creationId xmlns:a16="http://schemas.microsoft.com/office/drawing/2014/main" id="{545EA73D-6367-DFBC-1A9C-B4868B6C1529}"/>
              </a:ext>
            </a:extLst>
          </p:cNvPr>
          <p:cNvSpPr>
            <a:spLocks noGrp="1" noChangeAspect="1"/>
          </p:cNvSpPr>
          <p:nvPr>
            <p:ph type="pic" sz="quarter" idx="31"/>
          </p:nvPr>
        </p:nvSpPr>
        <p:spPr>
          <a:xfrm>
            <a:off x="8380216" y="281121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36D8C39F-52F7-66DF-42DC-95EA8EBBA0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80216" y="392679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3" name="Picture Placeholder 10">
            <a:extLst>
              <a:ext uri="{FF2B5EF4-FFF2-40B4-BE49-F238E27FC236}">
                <a16:creationId xmlns:a16="http://schemas.microsoft.com/office/drawing/2014/main" id="{B964D69A-1CF2-42B5-9F12-39251B03D873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8380216" y="457932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4" name="Text Placeholder 18">
            <a:extLst>
              <a:ext uri="{FF2B5EF4-FFF2-40B4-BE49-F238E27FC236}">
                <a16:creationId xmlns:a16="http://schemas.microsoft.com/office/drawing/2014/main" id="{8804F721-1589-B780-44D5-C95A4FB13BF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80216" y="569490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5" name="Picture Placeholder 10">
            <a:extLst>
              <a:ext uri="{FF2B5EF4-FFF2-40B4-BE49-F238E27FC236}">
                <a16:creationId xmlns:a16="http://schemas.microsoft.com/office/drawing/2014/main" id="{95CD1F1F-8178-896F-EAF1-C21B31B903F0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10388906" y="281121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6" name="Text Placeholder 18">
            <a:extLst>
              <a:ext uri="{FF2B5EF4-FFF2-40B4-BE49-F238E27FC236}">
                <a16:creationId xmlns:a16="http://schemas.microsoft.com/office/drawing/2014/main" id="{10F3574D-AFBC-7315-30C6-B3E2E026EC7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88906" y="392679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7" name="Picture Placeholder 10">
            <a:extLst>
              <a:ext uri="{FF2B5EF4-FFF2-40B4-BE49-F238E27FC236}">
                <a16:creationId xmlns:a16="http://schemas.microsoft.com/office/drawing/2014/main" id="{D6814345-A90A-27C4-2F66-A09B6046AC01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10388906" y="4579327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8" name="Text Placeholder 18">
            <a:extLst>
              <a:ext uri="{FF2B5EF4-FFF2-40B4-BE49-F238E27FC236}">
                <a16:creationId xmlns:a16="http://schemas.microsoft.com/office/drawing/2014/main" id="{52DA23F6-BC1B-17CA-46DB-BA5C20211A7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0388906" y="5694906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9" name="Picture Placeholder 10">
            <a:extLst>
              <a:ext uri="{FF2B5EF4-FFF2-40B4-BE49-F238E27FC236}">
                <a16:creationId xmlns:a16="http://schemas.microsoft.com/office/drawing/2014/main" id="{7F8B7F52-74E1-C586-4C22-8683AF5CFC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354149" y="1043108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0" name="Text Placeholder 18">
            <a:extLst>
              <a:ext uri="{FF2B5EF4-FFF2-40B4-BE49-F238E27FC236}">
                <a16:creationId xmlns:a16="http://schemas.microsoft.com/office/drawing/2014/main" id="{FE138BB9-9F14-F3A1-D206-D3488AC82F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54149" y="2158687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101" name="Picture Placeholder 10">
            <a:extLst>
              <a:ext uri="{FF2B5EF4-FFF2-40B4-BE49-F238E27FC236}">
                <a16:creationId xmlns:a16="http://schemas.microsoft.com/office/drawing/2014/main" id="{24A0519B-C019-0F76-0D81-165E690C7D6B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4362838" y="1043108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2" name="Text Placeholder 18">
            <a:extLst>
              <a:ext uri="{FF2B5EF4-FFF2-40B4-BE49-F238E27FC236}">
                <a16:creationId xmlns:a16="http://schemas.microsoft.com/office/drawing/2014/main" id="{D3436536-0D08-BC5D-F216-95D9CE063F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362838" y="2158687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103" name="Picture Placeholder 10">
            <a:extLst>
              <a:ext uri="{FF2B5EF4-FFF2-40B4-BE49-F238E27FC236}">
                <a16:creationId xmlns:a16="http://schemas.microsoft.com/office/drawing/2014/main" id="{ABCA1C4C-5260-1B44-0454-F7372254727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6371527" y="1043108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4" name="Text Placeholder 18">
            <a:extLst>
              <a:ext uri="{FF2B5EF4-FFF2-40B4-BE49-F238E27FC236}">
                <a16:creationId xmlns:a16="http://schemas.microsoft.com/office/drawing/2014/main" id="{12E99F58-90FF-7A58-A671-98D792B3706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71527" y="2158687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105" name="Picture Placeholder 10">
            <a:extLst>
              <a:ext uri="{FF2B5EF4-FFF2-40B4-BE49-F238E27FC236}">
                <a16:creationId xmlns:a16="http://schemas.microsoft.com/office/drawing/2014/main" id="{41B28CC2-C4BA-F09D-41D3-6C2C1C898A39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8380216" y="1043108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6" name="Text Placeholder 18">
            <a:extLst>
              <a:ext uri="{FF2B5EF4-FFF2-40B4-BE49-F238E27FC236}">
                <a16:creationId xmlns:a16="http://schemas.microsoft.com/office/drawing/2014/main" id="{45A3F915-74AA-C7C1-486E-112488CB595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80216" y="2158687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107" name="Picture Placeholder 10">
            <a:extLst>
              <a:ext uri="{FF2B5EF4-FFF2-40B4-BE49-F238E27FC236}">
                <a16:creationId xmlns:a16="http://schemas.microsoft.com/office/drawing/2014/main" id="{E44F82D7-346D-FD52-61A7-1BFEF7847C37}"/>
              </a:ext>
            </a:extLst>
          </p:cNvPr>
          <p:cNvSpPr>
            <a:spLocks noGrp="1" noChangeAspect="1"/>
          </p:cNvSpPr>
          <p:nvPr>
            <p:ph type="pic" sz="quarter" idx="47"/>
          </p:nvPr>
        </p:nvSpPr>
        <p:spPr>
          <a:xfrm>
            <a:off x="10388906" y="1043108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8" name="Text Placeholder 18">
            <a:extLst>
              <a:ext uri="{FF2B5EF4-FFF2-40B4-BE49-F238E27FC236}">
                <a16:creationId xmlns:a16="http://schemas.microsoft.com/office/drawing/2014/main" id="{5809C27B-2592-D438-16BC-4113E07CBA9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388906" y="2158687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A61DC9B-8AA1-C9D9-5661-F6408898A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731520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501351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07BCAFD-E597-C5CF-E56C-4CAB44590228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345460" y="1707515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BC85BD1-F1DE-D5F5-5772-3C3DA4932F4F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45460" y="2823094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51" name="Picture Placeholder 10">
            <a:extLst>
              <a:ext uri="{FF2B5EF4-FFF2-40B4-BE49-F238E27FC236}">
                <a16:creationId xmlns:a16="http://schemas.microsoft.com/office/drawing/2014/main" id="{8F80964A-7C72-C8DE-7345-2DCD0E08419B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345460" y="3475624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Text Placeholder 18">
            <a:extLst>
              <a:ext uri="{FF2B5EF4-FFF2-40B4-BE49-F238E27FC236}">
                <a16:creationId xmlns:a16="http://schemas.microsoft.com/office/drawing/2014/main" id="{FACAF406-A3DA-D63D-02CA-5B16CCA8D15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5460" y="4591203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97475D26-D825-67A1-FDA6-2F37F114B267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2856322" y="3475624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0" name="Text Placeholder 18">
            <a:extLst>
              <a:ext uri="{FF2B5EF4-FFF2-40B4-BE49-F238E27FC236}">
                <a16:creationId xmlns:a16="http://schemas.microsoft.com/office/drawing/2014/main" id="{7A476331-C47A-85B7-99B4-12C963C406A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6322" y="4591203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83" name="Picture Placeholder 10">
            <a:extLst>
              <a:ext uri="{FF2B5EF4-FFF2-40B4-BE49-F238E27FC236}">
                <a16:creationId xmlns:a16="http://schemas.microsoft.com/office/drawing/2014/main" id="{0DF62F27-24E3-305B-682F-8AD202AF68B8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5367184" y="3475624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4" name="Text Placeholder 18">
            <a:extLst>
              <a:ext uri="{FF2B5EF4-FFF2-40B4-BE49-F238E27FC236}">
                <a16:creationId xmlns:a16="http://schemas.microsoft.com/office/drawing/2014/main" id="{1440A9C6-4B9C-544D-A5D1-4214A687936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67184" y="4591203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87" name="Picture Placeholder 10">
            <a:extLst>
              <a:ext uri="{FF2B5EF4-FFF2-40B4-BE49-F238E27FC236}">
                <a16:creationId xmlns:a16="http://schemas.microsoft.com/office/drawing/2014/main" id="{83EAFEC7-E284-DA64-7273-D2274EEECD39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7878046" y="3475624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8" name="Text Placeholder 18">
            <a:extLst>
              <a:ext uri="{FF2B5EF4-FFF2-40B4-BE49-F238E27FC236}">
                <a16:creationId xmlns:a16="http://schemas.microsoft.com/office/drawing/2014/main" id="{30CEC46E-2911-A2F7-C287-0B81330DDE9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78046" y="4591203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5" name="Picture Placeholder 10">
            <a:extLst>
              <a:ext uri="{FF2B5EF4-FFF2-40B4-BE49-F238E27FC236}">
                <a16:creationId xmlns:a16="http://schemas.microsoft.com/office/drawing/2014/main" id="{95CD1F1F-8178-896F-EAF1-C21B31B903F0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10388906" y="3475624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6" name="Text Placeholder 18">
            <a:extLst>
              <a:ext uri="{FF2B5EF4-FFF2-40B4-BE49-F238E27FC236}">
                <a16:creationId xmlns:a16="http://schemas.microsoft.com/office/drawing/2014/main" id="{10F3574D-AFBC-7315-30C6-B3E2E026EC7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388906" y="4591203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9" name="Picture Placeholder 10">
            <a:extLst>
              <a:ext uri="{FF2B5EF4-FFF2-40B4-BE49-F238E27FC236}">
                <a16:creationId xmlns:a16="http://schemas.microsoft.com/office/drawing/2014/main" id="{7F8B7F52-74E1-C586-4C22-8683AF5CFC30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2856322" y="1707515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0" name="Text Placeholder 18">
            <a:extLst>
              <a:ext uri="{FF2B5EF4-FFF2-40B4-BE49-F238E27FC236}">
                <a16:creationId xmlns:a16="http://schemas.microsoft.com/office/drawing/2014/main" id="{FE138BB9-9F14-F3A1-D206-D3488AC82F1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56322" y="2823094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101" name="Picture Placeholder 10">
            <a:extLst>
              <a:ext uri="{FF2B5EF4-FFF2-40B4-BE49-F238E27FC236}">
                <a16:creationId xmlns:a16="http://schemas.microsoft.com/office/drawing/2014/main" id="{24A0519B-C019-0F76-0D81-165E690C7D6B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5367184" y="1707515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2" name="Text Placeholder 18">
            <a:extLst>
              <a:ext uri="{FF2B5EF4-FFF2-40B4-BE49-F238E27FC236}">
                <a16:creationId xmlns:a16="http://schemas.microsoft.com/office/drawing/2014/main" id="{D3436536-0D08-BC5D-F216-95D9CE063F2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367184" y="2823094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103" name="Picture Placeholder 10">
            <a:extLst>
              <a:ext uri="{FF2B5EF4-FFF2-40B4-BE49-F238E27FC236}">
                <a16:creationId xmlns:a16="http://schemas.microsoft.com/office/drawing/2014/main" id="{ABCA1C4C-5260-1B44-0454-F7372254727B}"/>
              </a:ext>
            </a:extLst>
          </p:cNvPr>
          <p:cNvSpPr>
            <a:spLocks noGrp="1" noChangeAspect="1"/>
          </p:cNvSpPr>
          <p:nvPr>
            <p:ph type="pic" sz="quarter" idx="43"/>
          </p:nvPr>
        </p:nvSpPr>
        <p:spPr>
          <a:xfrm>
            <a:off x="7878046" y="1707515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4" name="Text Placeholder 18">
            <a:extLst>
              <a:ext uri="{FF2B5EF4-FFF2-40B4-BE49-F238E27FC236}">
                <a16:creationId xmlns:a16="http://schemas.microsoft.com/office/drawing/2014/main" id="{12E99F58-90FF-7A58-A671-98D792B3706D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878046" y="2823094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107" name="Picture Placeholder 10">
            <a:extLst>
              <a:ext uri="{FF2B5EF4-FFF2-40B4-BE49-F238E27FC236}">
                <a16:creationId xmlns:a16="http://schemas.microsoft.com/office/drawing/2014/main" id="{E44F82D7-346D-FD52-61A7-1BFEF7847C37}"/>
              </a:ext>
            </a:extLst>
          </p:cNvPr>
          <p:cNvSpPr>
            <a:spLocks noGrp="1" noChangeAspect="1"/>
          </p:cNvSpPr>
          <p:nvPr>
            <p:ph type="pic" sz="quarter" idx="47"/>
          </p:nvPr>
        </p:nvSpPr>
        <p:spPr>
          <a:xfrm>
            <a:off x="10388906" y="1707515"/>
            <a:ext cx="1097280" cy="1097280"/>
          </a:xfrm>
          <a:prstGeom prst="roundRect">
            <a:avLst>
              <a:gd name="adj" fmla="val 3157"/>
            </a:avLst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8" name="Text Placeholder 18">
            <a:extLst>
              <a:ext uri="{FF2B5EF4-FFF2-40B4-BE49-F238E27FC236}">
                <a16:creationId xmlns:a16="http://schemas.microsoft.com/office/drawing/2014/main" id="{5809C27B-2592-D438-16BC-4113E07CBA9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388906" y="2823094"/>
            <a:ext cx="1463040" cy="59436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tx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Name Here</a:t>
            </a:r>
          </a:p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City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0919086-C81A-AC7D-0145-1B18D5C381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3996263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3A21CB-A4CA-0982-0E05-8C4FC9A84FAD}"/>
              </a:ext>
            </a:extLst>
          </p:cNvPr>
          <p:cNvSpPr/>
          <p:nvPr userDrawn="1"/>
        </p:nvSpPr>
        <p:spPr>
          <a:xfrm>
            <a:off x="341000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0">
            <a:extLst>
              <a:ext uri="{FF2B5EF4-FFF2-40B4-BE49-F238E27FC236}">
                <a16:creationId xmlns:a16="http://schemas.microsoft.com/office/drawing/2014/main" id="{3AEFE859-5F18-579E-1A88-08C064F6FC3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14001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000E5B-A3D8-752C-5058-2F67385224D3}"/>
              </a:ext>
            </a:extLst>
          </p:cNvPr>
          <p:cNvSpPr/>
          <p:nvPr userDrawn="1"/>
        </p:nvSpPr>
        <p:spPr>
          <a:xfrm>
            <a:off x="2279546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E77E7-252D-C4BB-9587-42C39BED229B}"/>
              </a:ext>
            </a:extLst>
          </p:cNvPr>
          <p:cNvSpPr/>
          <p:nvPr userDrawn="1"/>
        </p:nvSpPr>
        <p:spPr>
          <a:xfrm>
            <a:off x="4216772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5C91C-F972-3E39-6B4D-D1E2716177DB}"/>
              </a:ext>
            </a:extLst>
          </p:cNvPr>
          <p:cNvSpPr/>
          <p:nvPr userDrawn="1"/>
        </p:nvSpPr>
        <p:spPr>
          <a:xfrm>
            <a:off x="6151362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0776EC-CFBE-F80F-59F0-0B6DFF7FF1E1}"/>
              </a:ext>
            </a:extLst>
          </p:cNvPr>
          <p:cNvSpPr/>
          <p:nvPr userDrawn="1"/>
        </p:nvSpPr>
        <p:spPr>
          <a:xfrm>
            <a:off x="8091226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A95548-4582-B0DE-D74E-6B1C05D7A715}"/>
              </a:ext>
            </a:extLst>
          </p:cNvPr>
          <p:cNvSpPr/>
          <p:nvPr userDrawn="1"/>
        </p:nvSpPr>
        <p:spPr>
          <a:xfrm>
            <a:off x="10028453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44D2EA1-33CE-85FB-8B14-89072513F11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341000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59551E79-CFCE-D08E-C3BB-342A1841374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341000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65" name="Picture Placeholder 10">
            <a:extLst>
              <a:ext uri="{FF2B5EF4-FFF2-40B4-BE49-F238E27FC236}">
                <a16:creationId xmlns:a16="http://schemas.microsoft.com/office/drawing/2014/main" id="{DAEFC432-4B18-94E8-671F-A10BA92A806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2552547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7A057BC3-88B9-CB91-ADCB-BB458969AD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278227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6151B7AD-15C3-6C73-5271-D3B6B19CF6A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2278227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68" name="Picture Placeholder 10">
            <a:extLst>
              <a:ext uri="{FF2B5EF4-FFF2-40B4-BE49-F238E27FC236}">
                <a16:creationId xmlns:a16="http://schemas.microsoft.com/office/drawing/2014/main" id="{33B5D1A8-3640-0558-3A39-50420CCC6EE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4489773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83A8BF68-B1E5-0881-DF90-60B867321DF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15453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0" name="Text Placeholder 62">
            <a:extLst>
              <a:ext uri="{FF2B5EF4-FFF2-40B4-BE49-F238E27FC236}">
                <a16:creationId xmlns:a16="http://schemas.microsoft.com/office/drawing/2014/main" id="{C6455553-1DC3-395B-1EB1-7F64AFCDB10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215453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71" name="Picture Placeholder 10">
            <a:extLst>
              <a:ext uri="{FF2B5EF4-FFF2-40B4-BE49-F238E27FC236}">
                <a16:creationId xmlns:a16="http://schemas.microsoft.com/office/drawing/2014/main" id="{4E0E0D67-3EC4-DF81-B88E-042F255D915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6424363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2" name="Text Placeholder 62">
            <a:extLst>
              <a:ext uri="{FF2B5EF4-FFF2-40B4-BE49-F238E27FC236}">
                <a16:creationId xmlns:a16="http://schemas.microsoft.com/office/drawing/2014/main" id="{10339275-BE34-14C7-8B59-2BE0D95318F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150043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1A8015FA-54B4-86F4-EFB1-5D13FFEF1D2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150043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74" name="Picture Placeholder 10">
            <a:extLst>
              <a:ext uri="{FF2B5EF4-FFF2-40B4-BE49-F238E27FC236}">
                <a16:creationId xmlns:a16="http://schemas.microsoft.com/office/drawing/2014/main" id="{B9B9256C-320C-244C-A560-B896520BA251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8364227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5" name="Text Placeholder 62">
            <a:extLst>
              <a:ext uri="{FF2B5EF4-FFF2-40B4-BE49-F238E27FC236}">
                <a16:creationId xmlns:a16="http://schemas.microsoft.com/office/drawing/2014/main" id="{7FF5382F-1475-6294-CA29-B3F27A4532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089907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6" name="Text Placeholder 62">
            <a:extLst>
              <a:ext uri="{FF2B5EF4-FFF2-40B4-BE49-F238E27FC236}">
                <a16:creationId xmlns:a16="http://schemas.microsoft.com/office/drawing/2014/main" id="{A75B6C63-068D-D7C9-37FD-86EB1A0CB30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089907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77" name="Picture Placeholder 10">
            <a:extLst>
              <a:ext uri="{FF2B5EF4-FFF2-40B4-BE49-F238E27FC236}">
                <a16:creationId xmlns:a16="http://schemas.microsoft.com/office/drawing/2014/main" id="{0BF3504E-2EF3-857E-3324-B5BF94579696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0301454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8" name="Text Placeholder 62">
            <a:extLst>
              <a:ext uri="{FF2B5EF4-FFF2-40B4-BE49-F238E27FC236}">
                <a16:creationId xmlns:a16="http://schemas.microsoft.com/office/drawing/2014/main" id="{82BE46DA-F6C8-DE5E-6D36-3AC48E7C0D12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027134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9" name="Text Placeholder 62">
            <a:extLst>
              <a:ext uri="{FF2B5EF4-FFF2-40B4-BE49-F238E27FC236}">
                <a16:creationId xmlns:a16="http://schemas.microsoft.com/office/drawing/2014/main" id="{CE34C62E-6299-9A40-F445-DA531F9B4C4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027134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DA09D82-16D9-5F63-704F-DE8314DD7449}"/>
              </a:ext>
            </a:extLst>
          </p:cNvPr>
          <p:cNvSpPr/>
          <p:nvPr userDrawn="1"/>
        </p:nvSpPr>
        <p:spPr>
          <a:xfrm>
            <a:off x="341000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icture Placeholder 10">
            <a:extLst>
              <a:ext uri="{FF2B5EF4-FFF2-40B4-BE49-F238E27FC236}">
                <a16:creationId xmlns:a16="http://schemas.microsoft.com/office/drawing/2014/main" id="{621402C1-F92E-40A2-F9AA-C00F072A4202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614001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476C610-A2E4-C3C4-23CE-92B8068B27CE}"/>
              </a:ext>
            </a:extLst>
          </p:cNvPr>
          <p:cNvSpPr/>
          <p:nvPr userDrawn="1"/>
        </p:nvSpPr>
        <p:spPr>
          <a:xfrm>
            <a:off x="2279546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34AD1E1-5559-4F15-A8A4-005BC96448F2}"/>
              </a:ext>
            </a:extLst>
          </p:cNvPr>
          <p:cNvSpPr/>
          <p:nvPr userDrawn="1"/>
        </p:nvSpPr>
        <p:spPr>
          <a:xfrm>
            <a:off x="4216772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EE642F9-EF3D-783C-2F5F-D6766BC66E4C}"/>
              </a:ext>
            </a:extLst>
          </p:cNvPr>
          <p:cNvSpPr/>
          <p:nvPr userDrawn="1"/>
        </p:nvSpPr>
        <p:spPr>
          <a:xfrm>
            <a:off x="6151362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EB216C0-9639-DB7C-C6A8-51C4F9AB143C}"/>
              </a:ext>
            </a:extLst>
          </p:cNvPr>
          <p:cNvSpPr/>
          <p:nvPr userDrawn="1"/>
        </p:nvSpPr>
        <p:spPr>
          <a:xfrm>
            <a:off x="8091226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D919852-B0FE-1FC5-FF17-21381F5A99F6}"/>
              </a:ext>
            </a:extLst>
          </p:cNvPr>
          <p:cNvSpPr/>
          <p:nvPr userDrawn="1"/>
        </p:nvSpPr>
        <p:spPr>
          <a:xfrm>
            <a:off x="10028453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Placeholder 62">
            <a:extLst>
              <a:ext uri="{FF2B5EF4-FFF2-40B4-BE49-F238E27FC236}">
                <a16:creationId xmlns:a16="http://schemas.microsoft.com/office/drawing/2014/main" id="{9E60411D-3C2B-CD72-4525-BF2668E828A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341000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88" name="Text Placeholder 62">
            <a:extLst>
              <a:ext uri="{FF2B5EF4-FFF2-40B4-BE49-F238E27FC236}">
                <a16:creationId xmlns:a16="http://schemas.microsoft.com/office/drawing/2014/main" id="{3B95DEB8-CEAF-10A8-28A9-E197F67F265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41000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89" name="Picture Placeholder 10">
            <a:extLst>
              <a:ext uri="{FF2B5EF4-FFF2-40B4-BE49-F238E27FC236}">
                <a16:creationId xmlns:a16="http://schemas.microsoft.com/office/drawing/2014/main" id="{B58C52BF-AE4F-B5A2-23F2-627108AE6145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2552547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0" name="Text Placeholder 62">
            <a:extLst>
              <a:ext uri="{FF2B5EF4-FFF2-40B4-BE49-F238E27FC236}">
                <a16:creationId xmlns:a16="http://schemas.microsoft.com/office/drawing/2014/main" id="{9934CF4F-0049-37F6-672E-77F09D795D8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278227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1" name="Text Placeholder 62">
            <a:extLst>
              <a:ext uri="{FF2B5EF4-FFF2-40B4-BE49-F238E27FC236}">
                <a16:creationId xmlns:a16="http://schemas.microsoft.com/office/drawing/2014/main" id="{F63C01A0-B8F6-8CAD-BAF6-3AF13C7D1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2278227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2" name="Picture Placeholder 10">
            <a:extLst>
              <a:ext uri="{FF2B5EF4-FFF2-40B4-BE49-F238E27FC236}">
                <a16:creationId xmlns:a16="http://schemas.microsoft.com/office/drawing/2014/main" id="{54E0C6FA-DD1E-85C9-EEE2-D27FDA972B6F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4489773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3" name="Text Placeholder 62">
            <a:extLst>
              <a:ext uri="{FF2B5EF4-FFF2-40B4-BE49-F238E27FC236}">
                <a16:creationId xmlns:a16="http://schemas.microsoft.com/office/drawing/2014/main" id="{440CBFD8-C039-6C3A-78AA-5D901CD60E3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215453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4" name="Text Placeholder 62">
            <a:extLst>
              <a:ext uri="{FF2B5EF4-FFF2-40B4-BE49-F238E27FC236}">
                <a16:creationId xmlns:a16="http://schemas.microsoft.com/office/drawing/2014/main" id="{B90C4617-5FBA-7127-F4CC-B3681728E77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215453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5" name="Picture Placeholder 10">
            <a:extLst>
              <a:ext uri="{FF2B5EF4-FFF2-40B4-BE49-F238E27FC236}">
                <a16:creationId xmlns:a16="http://schemas.microsoft.com/office/drawing/2014/main" id="{7ED6F1E1-FF05-0E09-1741-9652094B06CD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6424363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6" name="Text Placeholder 62">
            <a:extLst>
              <a:ext uri="{FF2B5EF4-FFF2-40B4-BE49-F238E27FC236}">
                <a16:creationId xmlns:a16="http://schemas.microsoft.com/office/drawing/2014/main" id="{5537F270-F79F-D4E8-4DF9-7751585FAAD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6150043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7" name="Text Placeholder 62">
            <a:extLst>
              <a:ext uri="{FF2B5EF4-FFF2-40B4-BE49-F238E27FC236}">
                <a16:creationId xmlns:a16="http://schemas.microsoft.com/office/drawing/2014/main" id="{2A58DF1E-3386-427D-9665-E3646838AE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6150043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8" name="Picture Placeholder 10">
            <a:extLst>
              <a:ext uri="{FF2B5EF4-FFF2-40B4-BE49-F238E27FC236}">
                <a16:creationId xmlns:a16="http://schemas.microsoft.com/office/drawing/2014/main" id="{42F5FD86-DCE9-2039-8C6B-CC13DBBD477A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8364227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9" name="Text Placeholder 62">
            <a:extLst>
              <a:ext uri="{FF2B5EF4-FFF2-40B4-BE49-F238E27FC236}">
                <a16:creationId xmlns:a16="http://schemas.microsoft.com/office/drawing/2014/main" id="{5A31A7FF-58FB-15A8-E903-6C52BCC040F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8089907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00" name="Text Placeholder 62">
            <a:extLst>
              <a:ext uri="{FF2B5EF4-FFF2-40B4-BE49-F238E27FC236}">
                <a16:creationId xmlns:a16="http://schemas.microsoft.com/office/drawing/2014/main" id="{8D6072FB-04D8-0371-EC23-6EA066B2D39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8089907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01" name="Picture Placeholder 10">
            <a:extLst>
              <a:ext uri="{FF2B5EF4-FFF2-40B4-BE49-F238E27FC236}">
                <a16:creationId xmlns:a16="http://schemas.microsoft.com/office/drawing/2014/main" id="{8119144C-4DA0-4D9A-7B32-F2A64610413F}"/>
              </a:ext>
            </a:extLst>
          </p:cNvPr>
          <p:cNvSpPr>
            <a:spLocks noGrp="1"/>
          </p:cNvSpPr>
          <p:nvPr>
            <p:ph type="pic" sz="quarter" idx="72"/>
          </p:nvPr>
        </p:nvSpPr>
        <p:spPr>
          <a:xfrm>
            <a:off x="10301454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2" name="Text Placeholder 62">
            <a:extLst>
              <a:ext uri="{FF2B5EF4-FFF2-40B4-BE49-F238E27FC236}">
                <a16:creationId xmlns:a16="http://schemas.microsoft.com/office/drawing/2014/main" id="{EF1190A8-AEE0-19F9-3A47-57E6183397A3}"/>
              </a:ext>
            </a:extLst>
          </p:cNvPr>
          <p:cNvSpPr>
            <a:spLocks noGrp="1"/>
          </p:cNvSpPr>
          <p:nvPr>
            <p:ph type="body" sz="quarter" idx="73" hasCustomPrompt="1"/>
          </p:nvPr>
        </p:nvSpPr>
        <p:spPr>
          <a:xfrm>
            <a:off x="10027134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03" name="Text Placeholder 62">
            <a:extLst>
              <a:ext uri="{FF2B5EF4-FFF2-40B4-BE49-F238E27FC236}">
                <a16:creationId xmlns:a16="http://schemas.microsoft.com/office/drawing/2014/main" id="{EEC1B66F-2A17-782F-4996-3CB5A9F27B4C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10027134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1F92486-A97D-5915-0B64-FD425B207C63}"/>
              </a:ext>
            </a:extLst>
          </p:cNvPr>
          <p:cNvSpPr/>
          <p:nvPr userDrawn="1"/>
        </p:nvSpPr>
        <p:spPr>
          <a:xfrm>
            <a:off x="341000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icture Placeholder 10">
            <a:extLst>
              <a:ext uri="{FF2B5EF4-FFF2-40B4-BE49-F238E27FC236}">
                <a16:creationId xmlns:a16="http://schemas.microsoft.com/office/drawing/2014/main" id="{D97769BB-0B46-926A-2FA3-CE92E155CEC6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614001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A81F9D0-F7CB-7CA5-5E7E-375837B8BD8C}"/>
              </a:ext>
            </a:extLst>
          </p:cNvPr>
          <p:cNvSpPr/>
          <p:nvPr userDrawn="1"/>
        </p:nvSpPr>
        <p:spPr>
          <a:xfrm>
            <a:off x="2279546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53C5222-80FD-B95D-D5D5-46161E7EA0FC}"/>
              </a:ext>
            </a:extLst>
          </p:cNvPr>
          <p:cNvSpPr/>
          <p:nvPr userDrawn="1"/>
        </p:nvSpPr>
        <p:spPr>
          <a:xfrm>
            <a:off x="4216772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DE88DEB-576C-1EDD-BC40-B34B740A1929}"/>
              </a:ext>
            </a:extLst>
          </p:cNvPr>
          <p:cNvSpPr/>
          <p:nvPr userDrawn="1"/>
        </p:nvSpPr>
        <p:spPr>
          <a:xfrm>
            <a:off x="6151362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9A24EC4-C9D2-7A6B-1ACD-4135208A7E1D}"/>
              </a:ext>
            </a:extLst>
          </p:cNvPr>
          <p:cNvSpPr/>
          <p:nvPr userDrawn="1"/>
        </p:nvSpPr>
        <p:spPr>
          <a:xfrm>
            <a:off x="8091226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D8918682-85FC-0D69-B0FA-B714F8387C72}"/>
              </a:ext>
            </a:extLst>
          </p:cNvPr>
          <p:cNvSpPr/>
          <p:nvPr userDrawn="1"/>
        </p:nvSpPr>
        <p:spPr>
          <a:xfrm>
            <a:off x="10028453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 Placeholder 62">
            <a:extLst>
              <a:ext uri="{FF2B5EF4-FFF2-40B4-BE49-F238E27FC236}">
                <a16:creationId xmlns:a16="http://schemas.microsoft.com/office/drawing/2014/main" id="{36B04269-B6DB-EA4D-5185-A1C5143B2FA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1000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12" name="Text Placeholder 62">
            <a:extLst>
              <a:ext uri="{FF2B5EF4-FFF2-40B4-BE49-F238E27FC236}">
                <a16:creationId xmlns:a16="http://schemas.microsoft.com/office/drawing/2014/main" id="{5500B2BC-33C0-704E-04DD-FEFD07C793D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341000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13" name="Picture Placeholder 10">
            <a:extLst>
              <a:ext uri="{FF2B5EF4-FFF2-40B4-BE49-F238E27FC236}">
                <a16:creationId xmlns:a16="http://schemas.microsoft.com/office/drawing/2014/main" id="{BDDD36AA-A8B5-FE31-C63B-CE0A0104D34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2552547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4" name="Text Placeholder 62">
            <a:extLst>
              <a:ext uri="{FF2B5EF4-FFF2-40B4-BE49-F238E27FC236}">
                <a16:creationId xmlns:a16="http://schemas.microsoft.com/office/drawing/2014/main" id="{C89EAC4D-79C4-F100-2FDA-89F4CAD78C1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2278227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15" name="Text Placeholder 62">
            <a:extLst>
              <a:ext uri="{FF2B5EF4-FFF2-40B4-BE49-F238E27FC236}">
                <a16:creationId xmlns:a16="http://schemas.microsoft.com/office/drawing/2014/main" id="{3612601A-FC98-97EB-EFF0-B86F0CB2852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2278227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16" name="Picture Placeholder 10">
            <a:extLst>
              <a:ext uri="{FF2B5EF4-FFF2-40B4-BE49-F238E27FC236}">
                <a16:creationId xmlns:a16="http://schemas.microsoft.com/office/drawing/2014/main" id="{AC16BBC5-8B57-ADB4-6A3F-EEACBD192E40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4489773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7" name="Text Placeholder 62">
            <a:extLst>
              <a:ext uri="{FF2B5EF4-FFF2-40B4-BE49-F238E27FC236}">
                <a16:creationId xmlns:a16="http://schemas.microsoft.com/office/drawing/2014/main" id="{5E281CEF-9DD5-7E4F-6C7E-97144BAABFE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4215453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18" name="Text Placeholder 62">
            <a:extLst>
              <a:ext uri="{FF2B5EF4-FFF2-40B4-BE49-F238E27FC236}">
                <a16:creationId xmlns:a16="http://schemas.microsoft.com/office/drawing/2014/main" id="{C9F23AE8-ACF1-5B5D-D0F7-CDE9C2559F9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4215453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19" name="Picture Placeholder 10">
            <a:extLst>
              <a:ext uri="{FF2B5EF4-FFF2-40B4-BE49-F238E27FC236}">
                <a16:creationId xmlns:a16="http://schemas.microsoft.com/office/drawing/2014/main" id="{2889C26F-069E-78A2-A3CF-6AEDA1E17C1C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6424363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0" name="Text Placeholder 62">
            <a:extLst>
              <a:ext uri="{FF2B5EF4-FFF2-40B4-BE49-F238E27FC236}">
                <a16:creationId xmlns:a16="http://schemas.microsoft.com/office/drawing/2014/main" id="{315E9F87-67C8-835F-404C-5D86FD234A2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6150043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21" name="Text Placeholder 62">
            <a:extLst>
              <a:ext uri="{FF2B5EF4-FFF2-40B4-BE49-F238E27FC236}">
                <a16:creationId xmlns:a16="http://schemas.microsoft.com/office/drawing/2014/main" id="{0B5A7FEC-12EE-FC8C-FF57-E49E5E4D796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6150043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22" name="Picture Placeholder 10">
            <a:extLst>
              <a:ext uri="{FF2B5EF4-FFF2-40B4-BE49-F238E27FC236}">
                <a16:creationId xmlns:a16="http://schemas.microsoft.com/office/drawing/2014/main" id="{EC4CC62C-9851-39E5-8388-9D49CC98EC03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8364227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3" name="Text Placeholder 62">
            <a:extLst>
              <a:ext uri="{FF2B5EF4-FFF2-40B4-BE49-F238E27FC236}">
                <a16:creationId xmlns:a16="http://schemas.microsoft.com/office/drawing/2014/main" id="{E56B9D66-01D0-A4CB-ABD8-7B0C30A6CA0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8089907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24" name="Text Placeholder 62">
            <a:extLst>
              <a:ext uri="{FF2B5EF4-FFF2-40B4-BE49-F238E27FC236}">
                <a16:creationId xmlns:a16="http://schemas.microsoft.com/office/drawing/2014/main" id="{A23C36DB-1E79-1188-7B8B-7B6ECE189BB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8089907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25" name="Picture Placeholder 10">
            <a:extLst>
              <a:ext uri="{FF2B5EF4-FFF2-40B4-BE49-F238E27FC236}">
                <a16:creationId xmlns:a16="http://schemas.microsoft.com/office/drawing/2014/main" id="{96EF1374-6C71-4F2B-D4D8-7E09AF97329C}"/>
              </a:ext>
            </a:extLst>
          </p:cNvPr>
          <p:cNvSpPr>
            <a:spLocks noGrp="1"/>
          </p:cNvSpPr>
          <p:nvPr>
            <p:ph type="pic" sz="quarter" idx="90"/>
          </p:nvPr>
        </p:nvSpPr>
        <p:spPr>
          <a:xfrm>
            <a:off x="10301454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6" name="Text Placeholder 62">
            <a:extLst>
              <a:ext uri="{FF2B5EF4-FFF2-40B4-BE49-F238E27FC236}">
                <a16:creationId xmlns:a16="http://schemas.microsoft.com/office/drawing/2014/main" id="{3A246BFB-2FC4-00D0-037F-433B1E3AF9C4}"/>
              </a:ext>
            </a:extLst>
          </p:cNvPr>
          <p:cNvSpPr>
            <a:spLocks noGrp="1"/>
          </p:cNvSpPr>
          <p:nvPr>
            <p:ph type="body" sz="quarter" idx="91" hasCustomPrompt="1"/>
          </p:nvPr>
        </p:nvSpPr>
        <p:spPr>
          <a:xfrm>
            <a:off x="10027134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27" name="Text Placeholder 62">
            <a:extLst>
              <a:ext uri="{FF2B5EF4-FFF2-40B4-BE49-F238E27FC236}">
                <a16:creationId xmlns:a16="http://schemas.microsoft.com/office/drawing/2014/main" id="{87145F21-FF07-6065-5305-C0C173798E20}"/>
              </a:ext>
            </a:extLst>
          </p:cNvPr>
          <p:cNvSpPr>
            <a:spLocks noGrp="1"/>
          </p:cNvSpPr>
          <p:nvPr>
            <p:ph type="body" sz="quarter" idx="92" hasCustomPrompt="1"/>
          </p:nvPr>
        </p:nvSpPr>
        <p:spPr>
          <a:xfrm>
            <a:off x="10027134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3706B3F-C5D5-0A48-7973-8F738B3723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731520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16914604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3A21CB-A4CA-0982-0E05-8C4FC9A84FAD}"/>
              </a:ext>
            </a:extLst>
          </p:cNvPr>
          <p:cNvSpPr/>
          <p:nvPr userDrawn="1"/>
        </p:nvSpPr>
        <p:spPr>
          <a:xfrm>
            <a:off x="1307317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0">
            <a:extLst>
              <a:ext uri="{FF2B5EF4-FFF2-40B4-BE49-F238E27FC236}">
                <a16:creationId xmlns:a16="http://schemas.microsoft.com/office/drawing/2014/main" id="{3AEFE859-5F18-579E-1A88-08C064F6FC3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580318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000E5B-A3D8-752C-5058-2F67385224D3}"/>
              </a:ext>
            </a:extLst>
          </p:cNvPr>
          <p:cNvSpPr/>
          <p:nvPr userDrawn="1"/>
        </p:nvSpPr>
        <p:spPr>
          <a:xfrm>
            <a:off x="3245863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E77E7-252D-C4BB-9587-42C39BED229B}"/>
              </a:ext>
            </a:extLst>
          </p:cNvPr>
          <p:cNvSpPr/>
          <p:nvPr userDrawn="1"/>
        </p:nvSpPr>
        <p:spPr>
          <a:xfrm>
            <a:off x="5183089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5C91C-F972-3E39-6B4D-D1E2716177DB}"/>
              </a:ext>
            </a:extLst>
          </p:cNvPr>
          <p:cNvSpPr/>
          <p:nvPr userDrawn="1"/>
        </p:nvSpPr>
        <p:spPr>
          <a:xfrm>
            <a:off x="7117679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0776EC-CFBE-F80F-59F0-0B6DFF7FF1E1}"/>
              </a:ext>
            </a:extLst>
          </p:cNvPr>
          <p:cNvSpPr/>
          <p:nvPr userDrawn="1"/>
        </p:nvSpPr>
        <p:spPr>
          <a:xfrm>
            <a:off x="9057543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44D2EA1-33CE-85FB-8B14-89072513F11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307317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59551E79-CFCE-D08E-C3BB-342A1841374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307317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65" name="Picture Placeholder 10">
            <a:extLst>
              <a:ext uri="{FF2B5EF4-FFF2-40B4-BE49-F238E27FC236}">
                <a16:creationId xmlns:a16="http://schemas.microsoft.com/office/drawing/2014/main" id="{DAEFC432-4B18-94E8-671F-A10BA92A806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518864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7A057BC3-88B9-CB91-ADCB-BB458969AD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44544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6151B7AD-15C3-6C73-5271-D3B6B19CF6A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44544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68" name="Picture Placeholder 10">
            <a:extLst>
              <a:ext uri="{FF2B5EF4-FFF2-40B4-BE49-F238E27FC236}">
                <a16:creationId xmlns:a16="http://schemas.microsoft.com/office/drawing/2014/main" id="{33B5D1A8-3640-0558-3A39-50420CCC6EE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456090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83A8BF68-B1E5-0881-DF90-60B867321DF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81770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0" name="Text Placeholder 62">
            <a:extLst>
              <a:ext uri="{FF2B5EF4-FFF2-40B4-BE49-F238E27FC236}">
                <a16:creationId xmlns:a16="http://schemas.microsoft.com/office/drawing/2014/main" id="{C6455553-1DC3-395B-1EB1-7F64AFCDB10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81770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71" name="Picture Placeholder 10">
            <a:extLst>
              <a:ext uri="{FF2B5EF4-FFF2-40B4-BE49-F238E27FC236}">
                <a16:creationId xmlns:a16="http://schemas.microsoft.com/office/drawing/2014/main" id="{4E0E0D67-3EC4-DF81-B88E-042F255D915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90680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2" name="Text Placeholder 62">
            <a:extLst>
              <a:ext uri="{FF2B5EF4-FFF2-40B4-BE49-F238E27FC236}">
                <a16:creationId xmlns:a16="http://schemas.microsoft.com/office/drawing/2014/main" id="{10339275-BE34-14C7-8B59-2BE0D95318F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6360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1A8015FA-54B4-86F4-EFB1-5D13FFEF1D2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6360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74" name="Picture Placeholder 10">
            <a:extLst>
              <a:ext uri="{FF2B5EF4-FFF2-40B4-BE49-F238E27FC236}">
                <a16:creationId xmlns:a16="http://schemas.microsoft.com/office/drawing/2014/main" id="{B9B9256C-320C-244C-A560-B896520BA251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330544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5" name="Text Placeholder 62">
            <a:extLst>
              <a:ext uri="{FF2B5EF4-FFF2-40B4-BE49-F238E27FC236}">
                <a16:creationId xmlns:a16="http://schemas.microsoft.com/office/drawing/2014/main" id="{7FF5382F-1475-6294-CA29-B3F27A4532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56224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6" name="Text Placeholder 62">
            <a:extLst>
              <a:ext uri="{FF2B5EF4-FFF2-40B4-BE49-F238E27FC236}">
                <a16:creationId xmlns:a16="http://schemas.microsoft.com/office/drawing/2014/main" id="{A75B6C63-068D-D7C9-37FD-86EB1A0CB30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56224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DA09D82-16D9-5F63-704F-DE8314DD7449}"/>
              </a:ext>
            </a:extLst>
          </p:cNvPr>
          <p:cNvSpPr/>
          <p:nvPr userDrawn="1"/>
        </p:nvSpPr>
        <p:spPr>
          <a:xfrm>
            <a:off x="1307317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icture Placeholder 10">
            <a:extLst>
              <a:ext uri="{FF2B5EF4-FFF2-40B4-BE49-F238E27FC236}">
                <a16:creationId xmlns:a16="http://schemas.microsoft.com/office/drawing/2014/main" id="{621402C1-F92E-40A2-F9AA-C00F072A4202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580318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476C610-A2E4-C3C4-23CE-92B8068B27CE}"/>
              </a:ext>
            </a:extLst>
          </p:cNvPr>
          <p:cNvSpPr/>
          <p:nvPr userDrawn="1"/>
        </p:nvSpPr>
        <p:spPr>
          <a:xfrm>
            <a:off x="3245863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34AD1E1-5559-4F15-A8A4-005BC96448F2}"/>
              </a:ext>
            </a:extLst>
          </p:cNvPr>
          <p:cNvSpPr/>
          <p:nvPr userDrawn="1"/>
        </p:nvSpPr>
        <p:spPr>
          <a:xfrm>
            <a:off x="5183089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EE642F9-EF3D-783C-2F5F-D6766BC66E4C}"/>
              </a:ext>
            </a:extLst>
          </p:cNvPr>
          <p:cNvSpPr/>
          <p:nvPr userDrawn="1"/>
        </p:nvSpPr>
        <p:spPr>
          <a:xfrm>
            <a:off x="7117679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EB216C0-9639-DB7C-C6A8-51C4F9AB143C}"/>
              </a:ext>
            </a:extLst>
          </p:cNvPr>
          <p:cNvSpPr/>
          <p:nvPr userDrawn="1"/>
        </p:nvSpPr>
        <p:spPr>
          <a:xfrm>
            <a:off x="9057543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Placeholder 62">
            <a:extLst>
              <a:ext uri="{FF2B5EF4-FFF2-40B4-BE49-F238E27FC236}">
                <a16:creationId xmlns:a16="http://schemas.microsoft.com/office/drawing/2014/main" id="{9E60411D-3C2B-CD72-4525-BF2668E828A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307317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88" name="Text Placeholder 62">
            <a:extLst>
              <a:ext uri="{FF2B5EF4-FFF2-40B4-BE49-F238E27FC236}">
                <a16:creationId xmlns:a16="http://schemas.microsoft.com/office/drawing/2014/main" id="{3B95DEB8-CEAF-10A8-28A9-E197F67F265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307317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89" name="Picture Placeholder 10">
            <a:extLst>
              <a:ext uri="{FF2B5EF4-FFF2-40B4-BE49-F238E27FC236}">
                <a16:creationId xmlns:a16="http://schemas.microsoft.com/office/drawing/2014/main" id="{B58C52BF-AE4F-B5A2-23F2-627108AE6145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3518864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0" name="Text Placeholder 62">
            <a:extLst>
              <a:ext uri="{FF2B5EF4-FFF2-40B4-BE49-F238E27FC236}">
                <a16:creationId xmlns:a16="http://schemas.microsoft.com/office/drawing/2014/main" id="{9934CF4F-0049-37F6-672E-77F09D795D8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244544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1" name="Text Placeholder 62">
            <a:extLst>
              <a:ext uri="{FF2B5EF4-FFF2-40B4-BE49-F238E27FC236}">
                <a16:creationId xmlns:a16="http://schemas.microsoft.com/office/drawing/2014/main" id="{F63C01A0-B8F6-8CAD-BAF6-3AF13C7D1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244544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2" name="Picture Placeholder 10">
            <a:extLst>
              <a:ext uri="{FF2B5EF4-FFF2-40B4-BE49-F238E27FC236}">
                <a16:creationId xmlns:a16="http://schemas.microsoft.com/office/drawing/2014/main" id="{54E0C6FA-DD1E-85C9-EEE2-D27FDA972B6F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456090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3" name="Text Placeholder 62">
            <a:extLst>
              <a:ext uri="{FF2B5EF4-FFF2-40B4-BE49-F238E27FC236}">
                <a16:creationId xmlns:a16="http://schemas.microsoft.com/office/drawing/2014/main" id="{440CBFD8-C039-6C3A-78AA-5D901CD60E3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81770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4" name="Text Placeholder 62">
            <a:extLst>
              <a:ext uri="{FF2B5EF4-FFF2-40B4-BE49-F238E27FC236}">
                <a16:creationId xmlns:a16="http://schemas.microsoft.com/office/drawing/2014/main" id="{B90C4617-5FBA-7127-F4CC-B3681728E77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181770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5" name="Picture Placeholder 10">
            <a:extLst>
              <a:ext uri="{FF2B5EF4-FFF2-40B4-BE49-F238E27FC236}">
                <a16:creationId xmlns:a16="http://schemas.microsoft.com/office/drawing/2014/main" id="{7ED6F1E1-FF05-0E09-1741-9652094B06CD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7390680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6" name="Text Placeholder 62">
            <a:extLst>
              <a:ext uri="{FF2B5EF4-FFF2-40B4-BE49-F238E27FC236}">
                <a16:creationId xmlns:a16="http://schemas.microsoft.com/office/drawing/2014/main" id="{5537F270-F79F-D4E8-4DF9-7751585FAAD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116360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7" name="Text Placeholder 62">
            <a:extLst>
              <a:ext uri="{FF2B5EF4-FFF2-40B4-BE49-F238E27FC236}">
                <a16:creationId xmlns:a16="http://schemas.microsoft.com/office/drawing/2014/main" id="{2A58DF1E-3386-427D-9665-E3646838AE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116360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8" name="Picture Placeholder 10">
            <a:extLst>
              <a:ext uri="{FF2B5EF4-FFF2-40B4-BE49-F238E27FC236}">
                <a16:creationId xmlns:a16="http://schemas.microsoft.com/office/drawing/2014/main" id="{42F5FD86-DCE9-2039-8C6B-CC13DBBD477A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9330544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9" name="Text Placeholder 62">
            <a:extLst>
              <a:ext uri="{FF2B5EF4-FFF2-40B4-BE49-F238E27FC236}">
                <a16:creationId xmlns:a16="http://schemas.microsoft.com/office/drawing/2014/main" id="{5A31A7FF-58FB-15A8-E903-6C52BCC040F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056224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00" name="Text Placeholder 62">
            <a:extLst>
              <a:ext uri="{FF2B5EF4-FFF2-40B4-BE49-F238E27FC236}">
                <a16:creationId xmlns:a16="http://schemas.microsoft.com/office/drawing/2014/main" id="{8D6072FB-04D8-0371-EC23-6EA066B2D39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56224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1F92486-A97D-5915-0B64-FD425B207C63}"/>
              </a:ext>
            </a:extLst>
          </p:cNvPr>
          <p:cNvSpPr/>
          <p:nvPr userDrawn="1"/>
        </p:nvSpPr>
        <p:spPr>
          <a:xfrm>
            <a:off x="1307317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icture Placeholder 10">
            <a:extLst>
              <a:ext uri="{FF2B5EF4-FFF2-40B4-BE49-F238E27FC236}">
                <a16:creationId xmlns:a16="http://schemas.microsoft.com/office/drawing/2014/main" id="{D97769BB-0B46-926A-2FA3-CE92E155CEC6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1580318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A81F9D0-F7CB-7CA5-5E7E-375837B8BD8C}"/>
              </a:ext>
            </a:extLst>
          </p:cNvPr>
          <p:cNvSpPr/>
          <p:nvPr userDrawn="1"/>
        </p:nvSpPr>
        <p:spPr>
          <a:xfrm>
            <a:off x="3245863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53C5222-80FD-B95D-D5D5-46161E7EA0FC}"/>
              </a:ext>
            </a:extLst>
          </p:cNvPr>
          <p:cNvSpPr/>
          <p:nvPr userDrawn="1"/>
        </p:nvSpPr>
        <p:spPr>
          <a:xfrm>
            <a:off x="5183089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DE88DEB-576C-1EDD-BC40-B34B740A1929}"/>
              </a:ext>
            </a:extLst>
          </p:cNvPr>
          <p:cNvSpPr/>
          <p:nvPr userDrawn="1"/>
        </p:nvSpPr>
        <p:spPr>
          <a:xfrm>
            <a:off x="7117679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9A24EC4-C9D2-7A6B-1ACD-4135208A7E1D}"/>
              </a:ext>
            </a:extLst>
          </p:cNvPr>
          <p:cNvSpPr/>
          <p:nvPr userDrawn="1"/>
        </p:nvSpPr>
        <p:spPr>
          <a:xfrm>
            <a:off x="9057543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 Placeholder 62">
            <a:extLst>
              <a:ext uri="{FF2B5EF4-FFF2-40B4-BE49-F238E27FC236}">
                <a16:creationId xmlns:a16="http://schemas.microsoft.com/office/drawing/2014/main" id="{36B04269-B6DB-EA4D-5185-A1C5143B2FA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1307317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12" name="Text Placeholder 62">
            <a:extLst>
              <a:ext uri="{FF2B5EF4-FFF2-40B4-BE49-F238E27FC236}">
                <a16:creationId xmlns:a16="http://schemas.microsoft.com/office/drawing/2014/main" id="{5500B2BC-33C0-704E-04DD-FEFD07C793D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1307317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13" name="Picture Placeholder 10">
            <a:extLst>
              <a:ext uri="{FF2B5EF4-FFF2-40B4-BE49-F238E27FC236}">
                <a16:creationId xmlns:a16="http://schemas.microsoft.com/office/drawing/2014/main" id="{BDDD36AA-A8B5-FE31-C63B-CE0A0104D34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3518864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4" name="Text Placeholder 62">
            <a:extLst>
              <a:ext uri="{FF2B5EF4-FFF2-40B4-BE49-F238E27FC236}">
                <a16:creationId xmlns:a16="http://schemas.microsoft.com/office/drawing/2014/main" id="{C89EAC4D-79C4-F100-2FDA-89F4CAD78C1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3244544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15" name="Text Placeholder 62">
            <a:extLst>
              <a:ext uri="{FF2B5EF4-FFF2-40B4-BE49-F238E27FC236}">
                <a16:creationId xmlns:a16="http://schemas.microsoft.com/office/drawing/2014/main" id="{3612601A-FC98-97EB-EFF0-B86F0CB2852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3244544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16" name="Picture Placeholder 10">
            <a:extLst>
              <a:ext uri="{FF2B5EF4-FFF2-40B4-BE49-F238E27FC236}">
                <a16:creationId xmlns:a16="http://schemas.microsoft.com/office/drawing/2014/main" id="{AC16BBC5-8B57-ADB4-6A3F-EEACBD192E40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5456090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7" name="Text Placeholder 62">
            <a:extLst>
              <a:ext uri="{FF2B5EF4-FFF2-40B4-BE49-F238E27FC236}">
                <a16:creationId xmlns:a16="http://schemas.microsoft.com/office/drawing/2014/main" id="{5E281CEF-9DD5-7E4F-6C7E-97144BAABFE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5181770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18" name="Text Placeholder 62">
            <a:extLst>
              <a:ext uri="{FF2B5EF4-FFF2-40B4-BE49-F238E27FC236}">
                <a16:creationId xmlns:a16="http://schemas.microsoft.com/office/drawing/2014/main" id="{C9F23AE8-ACF1-5B5D-D0F7-CDE9C2559F9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5181770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19" name="Picture Placeholder 10">
            <a:extLst>
              <a:ext uri="{FF2B5EF4-FFF2-40B4-BE49-F238E27FC236}">
                <a16:creationId xmlns:a16="http://schemas.microsoft.com/office/drawing/2014/main" id="{2889C26F-069E-78A2-A3CF-6AEDA1E17C1C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7390680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0" name="Text Placeholder 62">
            <a:extLst>
              <a:ext uri="{FF2B5EF4-FFF2-40B4-BE49-F238E27FC236}">
                <a16:creationId xmlns:a16="http://schemas.microsoft.com/office/drawing/2014/main" id="{315E9F87-67C8-835F-404C-5D86FD234A2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7116360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21" name="Text Placeholder 62">
            <a:extLst>
              <a:ext uri="{FF2B5EF4-FFF2-40B4-BE49-F238E27FC236}">
                <a16:creationId xmlns:a16="http://schemas.microsoft.com/office/drawing/2014/main" id="{0B5A7FEC-12EE-FC8C-FF57-E49E5E4D796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7116360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22" name="Picture Placeholder 10">
            <a:extLst>
              <a:ext uri="{FF2B5EF4-FFF2-40B4-BE49-F238E27FC236}">
                <a16:creationId xmlns:a16="http://schemas.microsoft.com/office/drawing/2014/main" id="{EC4CC62C-9851-39E5-8388-9D49CC98EC03}"/>
              </a:ext>
            </a:extLst>
          </p:cNvPr>
          <p:cNvSpPr>
            <a:spLocks noGrp="1"/>
          </p:cNvSpPr>
          <p:nvPr>
            <p:ph type="pic" sz="quarter" idx="87"/>
          </p:nvPr>
        </p:nvSpPr>
        <p:spPr>
          <a:xfrm>
            <a:off x="9330544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3" name="Text Placeholder 62">
            <a:extLst>
              <a:ext uri="{FF2B5EF4-FFF2-40B4-BE49-F238E27FC236}">
                <a16:creationId xmlns:a16="http://schemas.microsoft.com/office/drawing/2014/main" id="{E56B9D66-01D0-A4CB-ABD8-7B0C30A6CA07}"/>
              </a:ext>
            </a:extLst>
          </p:cNvPr>
          <p:cNvSpPr>
            <a:spLocks noGrp="1"/>
          </p:cNvSpPr>
          <p:nvPr>
            <p:ph type="body" sz="quarter" idx="88" hasCustomPrompt="1"/>
          </p:nvPr>
        </p:nvSpPr>
        <p:spPr>
          <a:xfrm>
            <a:off x="9056224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24" name="Text Placeholder 62">
            <a:extLst>
              <a:ext uri="{FF2B5EF4-FFF2-40B4-BE49-F238E27FC236}">
                <a16:creationId xmlns:a16="http://schemas.microsoft.com/office/drawing/2014/main" id="{A23C36DB-1E79-1188-7B8B-7B6ECE189BB5}"/>
              </a:ext>
            </a:extLst>
          </p:cNvPr>
          <p:cNvSpPr>
            <a:spLocks noGrp="1"/>
          </p:cNvSpPr>
          <p:nvPr>
            <p:ph type="body" sz="quarter" idx="89" hasCustomPrompt="1"/>
          </p:nvPr>
        </p:nvSpPr>
        <p:spPr>
          <a:xfrm>
            <a:off x="9056224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523BF62-0A3D-945E-BF4B-F995CC2FE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731520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35017704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3A21CB-A4CA-0982-0E05-8C4FC9A84FAD}"/>
              </a:ext>
            </a:extLst>
          </p:cNvPr>
          <p:cNvSpPr/>
          <p:nvPr userDrawn="1"/>
        </p:nvSpPr>
        <p:spPr>
          <a:xfrm>
            <a:off x="2279545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0">
            <a:extLst>
              <a:ext uri="{FF2B5EF4-FFF2-40B4-BE49-F238E27FC236}">
                <a16:creationId xmlns:a16="http://schemas.microsoft.com/office/drawing/2014/main" id="{3AEFE859-5F18-579E-1A88-08C064F6FC3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552546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000E5B-A3D8-752C-5058-2F67385224D3}"/>
              </a:ext>
            </a:extLst>
          </p:cNvPr>
          <p:cNvSpPr/>
          <p:nvPr userDrawn="1"/>
        </p:nvSpPr>
        <p:spPr>
          <a:xfrm>
            <a:off x="4218091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E77E7-252D-C4BB-9587-42C39BED229B}"/>
              </a:ext>
            </a:extLst>
          </p:cNvPr>
          <p:cNvSpPr/>
          <p:nvPr userDrawn="1"/>
        </p:nvSpPr>
        <p:spPr>
          <a:xfrm>
            <a:off x="6155317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5C91C-F972-3E39-6B4D-D1E2716177DB}"/>
              </a:ext>
            </a:extLst>
          </p:cNvPr>
          <p:cNvSpPr/>
          <p:nvPr userDrawn="1"/>
        </p:nvSpPr>
        <p:spPr>
          <a:xfrm>
            <a:off x="8089907" y="931695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44D2EA1-33CE-85FB-8B14-89072513F11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2279545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59551E79-CFCE-D08E-C3BB-342A1841374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2279545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65" name="Picture Placeholder 10">
            <a:extLst>
              <a:ext uri="{FF2B5EF4-FFF2-40B4-BE49-F238E27FC236}">
                <a16:creationId xmlns:a16="http://schemas.microsoft.com/office/drawing/2014/main" id="{DAEFC432-4B18-94E8-671F-A10BA92A806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91092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7A057BC3-88B9-CB91-ADCB-BB458969AD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16772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6151B7AD-15C3-6C73-5271-D3B6B19CF6A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6772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68" name="Picture Placeholder 10">
            <a:extLst>
              <a:ext uri="{FF2B5EF4-FFF2-40B4-BE49-F238E27FC236}">
                <a16:creationId xmlns:a16="http://schemas.microsoft.com/office/drawing/2014/main" id="{33B5D1A8-3640-0558-3A39-50420CCC6EE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428318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83A8BF68-B1E5-0881-DF90-60B867321DF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3998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0" name="Text Placeholder 62">
            <a:extLst>
              <a:ext uri="{FF2B5EF4-FFF2-40B4-BE49-F238E27FC236}">
                <a16:creationId xmlns:a16="http://schemas.microsoft.com/office/drawing/2014/main" id="{C6455553-1DC3-395B-1EB1-7F64AFCDB10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3998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71" name="Picture Placeholder 10">
            <a:extLst>
              <a:ext uri="{FF2B5EF4-FFF2-40B4-BE49-F238E27FC236}">
                <a16:creationId xmlns:a16="http://schemas.microsoft.com/office/drawing/2014/main" id="{4E0E0D67-3EC4-DF81-B88E-042F255D915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62908" y="1083434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2" name="Text Placeholder 62">
            <a:extLst>
              <a:ext uri="{FF2B5EF4-FFF2-40B4-BE49-F238E27FC236}">
                <a16:creationId xmlns:a16="http://schemas.microsoft.com/office/drawing/2014/main" id="{10339275-BE34-14C7-8B59-2BE0D95318F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88588" y="1999416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1A8015FA-54B4-86F4-EFB1-5D13FFEF1D2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088588" y="1661575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DA09D82-16D9-5F63-704F-DE8314DD7449}"/>
              </a:ext>
            </a:extLst>
          </p:cNvPr>
          <p:cNvSpPr/>
          <p:nvPr userDrawn="1"/>
        </p:nvSpPr>
        <p:spPr>
          <a:xfrm>
            <a:off x="2279545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icture Placeholder 10">
            <a:extLst>
              <a:ext uri="{FF2B5EF4-FFF2-40B4-BE49-F238E27FC236}">
                <a16:creationId xmlns:a16="http://schemas.microsoft.com/office/drawing/2014/main" id="{621402C1-F92E-40A2-F9AA-C00F072A4202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2552546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476C610-A2E4-C3C4-23CE-92B8068B27CE}"/>
              </a:ext>
            </a:extLst>
          </p:cNvPr>
          <p:cNvSpPr/>
          <p:nvPr userDrawn="1"/>
        </p:nvSpPr>
        <p:spPr>
          <a:xfrm>
            <a:off x="4218091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34AD1E1-5559-4F15-A8A4-005BC96448F2}"/>
              </a:ext>
            </a:extLst>
          </p:cNvPr>
          <p:cNvSpPr/>
          <p:nvPr userDrawn="1"/>
        </p:nvSpPr>
        <p:spPr>
          <a:xfrm>
            <a:off x="6155317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EE642F9-EF3D-783C-2F5F-D6766BC66E4C}"/>
              </a:ext>
            </a:extLst>
          </p:cNvPr>
          <p:cNvSpPr/>
          <p:nvPr userDrawn="1"/>
        </p:nvSpPr>
        <p:spPr>
          <a:xfrm>
            <a:off x="8089907" y="2763854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Placeholder 62">
            <a:extLst>
              <a:ext uri="{FF2B5EF4-FFF2-40B4-BE49-F238E27FC236}">
                <a16:creationId xmlns:a16="http://schemas.microsoft.com/office/drawing/2014/main" id="{9E60411D-3C2B-CD72-4525-BF2668E828A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279545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88" name="Text Placeholder 62">
            <a:extLst>
              <a:ext uri="{FF2B5EF4-FFF2-40B4-BE49-F238E27FC236}">
                <a16:creationId xmlns:a16="http://schemas.microsoft.com/office/drawing/2014/main" id="{3B95DEB8-CEAF-10A8-28A9-E197F67F265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79545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89" name="Picture Placeholder 10">
            <a:extLst>
              <a:ext uri="{FF2B5EF4-FFF2-40B4-BE49-F238E27FC236}">
                <a16:creationId xmlns:a16="http://schemas.microsoft.com/office/drawing/2014/main" id="{B58C52BF-AE4F-B5A2-23F2-627108AE6145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491092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0" name="Text Placeholder 62">
            <a:extLst>
              <a:ext uri="{FF2B5EF4-FFF2-40B4-BE49-F238E27FC236}">
                <a16:creationId xmlns:a16="http://schemas.microsoft.com/office/drawing/2014/main" id="{9934CF4F-0049-37F6-672E-77F09D795D8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16772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1" name="Text Placeholder 62">
            <a:extLst>
              <a:ext uri="{FF2B5EF4-FFF2-40B4-BE49-F238E27FC236}">
                <a16:creationId xmlns:a16="http://schemas.microsoft.com/office/drawing/2014/main" id="{F63C01A0-B8F6-8CAD-BAF6-3AF13C7D1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216772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2" name="Picture Placeholder 10">
            <a:extLst>
              <a:ext uri="{FF2B5EF4-FFF2-40B4-BE49-F238E27FC236}">
                <a16:creationId xmlns:a16="http://schemas.microsoft.com/office/drawing/2014/main" id="{54E0C6FA-DD1E-85C9-EEE2-D27FDA972B6F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6428318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3" name="Text Placeholder 62">
            <a:extLst>
              <a:ext uri="{FF2B5EF4-FFF2-40B4-BE49-F238E27FC236}">
                <a16:creationId xmlns:a16="http://schemas.microsoft.com/office/drawing/2014/main" id="{440CBFD8-C039-6C3A-78AA-5D901CD60E3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53998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4" name="Text Placeholder 62">
            <a:extLst>
              <a:ext uri="{FF2B5EF4-FFF2-40B4-BE49-F238E27FC236}">
                <a16:creationId xmlns:a16="http://schemas.microsoft.com/office/drawing/2014/main" id="{B90C4617-5FBA-7127-F4CC-B3681728E77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53998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5" name="Picture Placeholder 10">
            <a:extLst>
              <a:ext uri="{FF2B5EF4-FFF2-40B4-BE49-F238E27FC236}">
                <a16:creationId xmlns:a16="http://schemas.microsoft.com/office/drawing/2014/main" id="{7ED6F1E1-FF05-0E09-1741-9652094B06CD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8362908" y="2915593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6" name="Text Placeholder 62">
            <a:extLst>
              <a:ext uri="{FF2B5EF4-FFF2-40B4-BE49-F238E27FC236}">
                <a16:creationId xmlns:a16="http://schemas.microsoft.com/office/drawing/2014/main" id="{5537F270-F79F-D4E8-4DF9-7751585FAAD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88588" y="3831575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7" name="Text Placeholder 62">
            <a:extLst>
              <a:ext uri="{FF2B5EF4-FFF2-40B4-BE49-F238E27FC236}">
                <a16:creationId xmlns:a16="http://schemas.microsoft.com/office/drawing/2014/main" id="{2A58DF1E-3386-427D-9665-E3646838AE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088588" y="3493734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41F92486-A97D-5915-0B64-FD425B207C63}"/>
              </a:ext>
            </a:extLst>
          </p:cNvPr>
          <p:cNvSpPr/>
          <p:nvPr userDrawn="1"/>
        </p:nvSpPr>
        <p:spPr>
          <a:xfrm>
            <a:off x="2279545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Picture Placeholder 10">
            <a:extLst>
              <a:ext uri="{FF2B5EF4-FFF2-40B4-BE49-F238E27FC236}">
                <a16:creationId xmlns:a16="http://schemas.microsoft.com/office/drawing/2014/main" id="{D97769BB-0B46-926A-2FA3-CE92E155CEC6}"/>
              </a:ext>
            </a:extLst>
          </p:cNvPr>
          <p:cNvSpPr>
            <a:spLocks noGrp="1"/>
          </p:cNvSpPr>
          <p:nvPr>
            <p:ph type="pic" sz="quarter" idx="75"/>
          </p:nvPr>
        </p:nvSpPr>
        <p:spPr>
          <a:xfrm>
            <a:off x="2552546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1A81F9D0-F7CB-7CA5-5E7E-375837B8BD8C}"/>
              </a:ext>
            </a:extLst>
          </p:cNvPr>
          <p:cNvSpPr/>
          <p:nvPr userDrawn="1"/>
        </p:nvSpPr>
        <p:spPr>
          <a:xfrm>
            <a:off x="4218091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53C5222-80FD-B95D-D5D5-46161E7EA0FC}"/>
              </a:ext>
            </a:extLst>
          </p:cNvPr>
          <p:cNvSpPr/>
          <p:nvPr userDrawn="1"/>
        </p:nvSpPr>
        <p:spPr>
          <a:xfrm>
            <a:off x="6155317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1DE88DEB-576C-1EDD-BC40-B34B740A1929}"/>
              </a:ext>
            </a:extLst>
          </p:cNvPr>
          <p:cNvSpPr/>
          <p:nvPr userDrawn="1"/>
        </p:nvSpPr>
        <p:spPr>
          <a:xfrm>
            <a:off x="8089907" y="4594916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 Placeholder 62">
            <a:extLst>
              <a:ext uri="{FF2B5EF4-FFF2-40B4-BE49-F238E27FC236}">
                <a16:creationId xmlns:a16="http://schemas.microsoft.com/office/drawing/2014/main" id="{36B04269-B6DB-EA4D-5185-A1C5143B2FAE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2279545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12" name="Text Placeholder 62">
            <a:extLst>
              <a:ext uri="{FF2B5EF4-FFF2-40B4-BE49-F238E27FC236}">
                <a16:creationId xmlns:a16="http://schemas.microsoft.com/office/drawing/2014/main" id="{5500B2BC-33C0-704E-04DD-FEFD07C793D5}"/>
              </a:ext>
            </a:extLst>
          </p:cNvPr>
          <p:cNvSpPr>
            <a:spLocks noGrp="1"/>
          </p:cNvSpPr>
          <p:nvPr>
            <p:ph type="body" sz="quarter" idx="77" hasCustomPrompt="1"/>
          </p:nvPr>
        </p:nvSpPr>
        <p:spPr>
          <a:xfrm>
            <a:off x="2279545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13" name="Picture Placeholder 10">
            <a:extLst>
              <a:ext uri="{FF2B5EF4-FFF2-40B4-BE49-F238E27FC236}">
                <a16:creationId xmlns:a16="http://schemas.microsoft.com/office/drawing/2014/main" id="{BDDD36AA-A8B5-FE31-C63B-CE0A0104D349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4491092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4" name="Text Placeholder 62">
            <a:extLst>
              <a:ext uri="{FF2B5EF4-FFF2-40B4-BE49-F238E27FC236}">
                <a16:creationId xmlns:a16="http://schemas.microsoft.com/office/drawing/2014/main" id="{C89EAC4D-79C4-F100-2FDA-89F4CAD78C19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4216772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15" name="Text Placeholder 62">
            <a:extLst>
              <a:ext uri="{FF2B5EF4-FFF2-40B4-BE49-F238E27FC236}">
                <a16:creationId xmlns:a16="http://schemas.microsoft.com/office/drawing/2014/main" id="{3612601A-FC98-97EB-EFF0-B86F0CB2852B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4216772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16" name="Picture Placeholder 10">
            <a:extLst>
              <a:ext uri="{FF2B5EF4-FFF2-40B4-BE49-F238E27FC236}">
                <a16:creationId xmlns:a16="http://schemas.microsoft.com/office/drawing/2014/main" id="{AC16BBC5-8B57-ADB4-6A3F-EEACBD192E40}"/>
              </a:ext>
            </a:extLst>
          </p:cNvPr>
          <p:cNvSpPr>
            <a:spLocks noGrp="1"/>
          </p:cNvSpPr>
          <p:nvPr>
            <p:ph type="pic" sz="quarter" idx="81"/>
          </p:nvPr>
        </p:nvSpPr>
        <p:spPr>
          <a:xfrm>
            <a:off x="6428318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7" name="Text Placeholder 62">
            <a:extLst>
              <a:ext uri="{FF2B5EF4-FFF2-40B4-BE49-F238E27FC236}">
                <a16:creationId xmlns:a16="http://schemas.microsoft.com/office/drawing/2014/main" id="{5E281CEF-9DD5-7E4F-6C7E-97144BAABFE4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6153998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18" name="Text Placeholder 62">
            <a:extLst>
              <a:ext uri="{FF2B5EF4-FFF2-40B4-BE49-F238E27FC236}">
                <a16:creationId xmlns:a16="http://schemas.microsoft.com/office/drawing/2014/main" id="{C9F23AE8-ACF1-5B5D-D0F7-CDE9C2559F98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6153998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119" name="Picture Placeholder 10">
            <a:extLst>
              <a:ext uri="{FF2B5EF4-FFF2-40B4-BE49-F238E27FC236}">
                <a16:creationId xmlns:a16="http://schemas.microsoft.com/office/drawing/2014/main" id="{2889C26F-069E-78A2-A3CF-6AEDA1E17C1C}"/>
              </a:ext>
            </a:extLst>
          </p:cNvPr>
          <p:cNvSpPr>
            <a:spLocks noGrp="1"/>
          </p:cNvSpPr>
          <p:nvPr>
            <p:ph type="pic" sz="quarter" idx="84"/>
          </p:nvPr>
        </p:nvSpPr>
        <p:spPr>
          <a:xfrm>
            <a:off x="8362908" y="4746655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0" name="Text Placeholder 62">
            <a:extLst>
              <a:ext uri="{FF2B5EF4-FFF2-40B4-BE49-F238E27FC236}">
                <a16:creationId xmlns:a16="http://schemas.microsoft.com/office/drawing/2014/main" id="{315E9F87-67C8-835F-404C-5D86FD234A2E}"/>
              </a:ext>
            </a:extLst>
          </p:cNvPr>
          <p:cNvSpPr>
            <a:spLocks noGrp="1"/>
          </p:cNvSpPr>
          <p:nvPr>
            <p:ph type="body" sz="quarter" idx="85" hasCustomPrompt="1"/>
          </p:nvPr>
        </p:nvSpPr>
        <p:spPr>
          <a:xfrm>
            <a:off x="8088588" y="5662637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21" name="Text Placeholder 62">
            <a:extLst>
              <a:ext uri="{FF2B5EF4-FFF2-40B4-BE49-F238E27FC236}">
                <a16:creationId xmlns:a16="http://schemas.microsoft.com/office/drawing/2014/main" id="{0B5A7FEC-12EE-FC8C-FF57-E49E5E4D7967}"/>
              </a:ext>
            </a:extLst>
          </p:cNvPr>
          <p:cNvSpPr>
            <a:spLocks noGrp="1"/>
          </p:cNvSpPr>
          <p:nvPr>
            <p:ph type="body" sz="quarter" idx="86" hasCustomPrompt="1"/>
          </p:nvPr>
        </p:nvSpPr>
        <p:spPr>
          <a:xfrm>
            <a:off x="8088588" y="5324796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5588C07-E7E6-49D8-F099-6267D8AFF4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731520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1125706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Divider Op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black swirl&#10;&#10;Description automatically generated">
            <a:extLst>
              <a:ext uri="{FF2B5EF4-FFF2-40B4-BE49-F238E27FC236}">
                <a16:creationId xmlns:a16="http://schemas.microsoft.com/office/drawing/2014/main" id="{888F5C41-D13B-C39D-FC3F-7630BDCA783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2335" y="1874520"/>
            <a:ext cx="9390888" cy="3383280"/>
          </a:xfrm>
        </p:spPr>
        <p:txBody>
          <a:bodyPr wrap="square" tIns="0" anchor="b">
            <a:noAutofit/>
          </a:bodyPr>
          <a:lstStyle>
            <a:lvl1pPr>
              <a:lnSpc>
                <a:spcPct val="87000"/>
              </a:lnSpc>
              <a:defRPr sz="8000" b="0" cap="none" spc="-1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divider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2335" y="5440680"/>
            <a:ext cx="9390888" cy="1060704"/>
          </a:xfrm>
        </p:spPr>
        <p:txBody>
          <a:bodyPr wrap="square" l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8FDD2-4D1A-4C71-A443-168AC0C6FE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Graphic 3">
            <a:extLst>
              <a:ext uri="{FF2B5EF4-FFF2-40B4-BE49-F238E27FC236}">
                <a16:creationId xmlns:a16="http://schemas.microsoft.com/office/drawing/2014/main" id="{BA1951BF-84B4-1067-9A03-926F9B288D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273138" y="5620105"/>
            <a:ext cx="1564199" cy="88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355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3A21CB-A4CA-0982-0E05-8C4FC9A84FAD}"/>
              </a:ext>
            </a:extLst>
          </p:cNvPr>
          <p:cNvSpPr/>
          <p:nvPr userDrawn="1"/>
        </p:nvSpPr>
        <p:spPr>
          <a:xfrm>
            <a:off x="1307317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0">
            <a:extLst>
              <a:ext uri="{FF2B5EF4-FFF2-40B4-BE49-F238E27FC236}">
                <a16:creationId xmlns:a16="http://schemas.microsoft.com/office/drawing/2014/main" id="{3AEFE859-5F18-579E-1A88-08C064F6FC3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580318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000E5B-A3D8-752C-5058-2F67385224D3}"/>
              </a:ext>
            </a:extLst>
          </p:cNvPr>
          <p:cNvSpPr/>
          <p:nvPr userDrawn="1"/>
        </p:nvSpPr>
        <p:spPr>
          <a:xfrm>
            <a:off x="3245863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E77E7-252D-C4BB-9587-42C39BED229B}"/>
              </a:ext>
            </a:extLst>
          </p:cNvPr>
          <p:cNvSpPr/>
          <p:nvPr userDrawn="1"/>
        </p:nvSpPr>
        <p:spPr>
          <a:xfrm>
            <a:off x="5183089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5C91C-F972-3E39-6B4D-D1E2716177DB}"/>
              </a:ext>
            </a:extLst>
          </p:cNvPr>
          <p:cNvSpPr/>
          <p:nvPr userDrawn="1"/>
        </p:nvSpPr>
        <p:spPr>
          <a:xfrm>
            <a:off x="7117679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0776EC-CFBE-F80F-59F0-0B6DFF7FF1E1}"/>
              </a:ext>
            </a:extLst>
          </p:cNvPr>
          <p:cNvSpPr/>
          <p:nvPr userDrawn="1"/>
        </p:nvSpPr>
        <p:spPr>
          <a:xfrm>
            <a:off x="9057543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44D2EA1-33CE-85FB-8B14-89072513F11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1307317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59551E79-CFCE-D08E-C3BB-342A1841374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1307317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65" name="Picture Placeholder 10">
            <a:extLst>
              <a:ext uri="{FF2B5EF4-FFF2-40B4-BE49-F238E27FC236}">
                <a16:creationId xmlns:a16="http://schemas.microsoft.com/office/drawing/2014/main" id="{DAEFC432-4B18-94E8-671F-A10BA92A806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518864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7A057BC3-88B9-CB91-ADCB-BB458969AD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44544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6151B7AD-15C3-6C73-5271-D3B6B19CF6A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44544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68" name="Picture Placeholder 10">
            <a:extLst>
              <a:ext uri="{FF2B5EF4-FFF2-40B4-BE49-F238E27FC236}">
                <a16:creationId xmlns:a16="http://schemas.microsoft.com/office/drawing/2014/main" id="{33B5D1A8-3640-0558-3A39-50420CCC6EE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456090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83A8BF68-B1E5-0881-DF90-60B867321DF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81770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0" name="Text Placeholder 62">
            <a:extLst>
              <a:ext uri="{FF2B5EF4-FFF2-40B4-BE49-F238E27FC236}">
                <a16:creationId xmlns:a16="http://schemas.microsoft.com/office/drawing/2014/main" id="{C6455553-1DC3-395B-1EB1-7F64AFCDB10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81770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71" name="Picture Placeholder 10">
            <a:extLst>
              <a:ext uri="{FF2B5EF4-FFF2-40B4-BE49-F238E27FC236}">
                <a16:creationId xmlns:a16="http://schemas.microsoft.com/office/drawing/2014/main" id="{4E0E0D67-3EC4-DF81-B88E-042F255D915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90680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2" name="Text Placeholder 62">
            <a:extLst>
              <a:ext uri="{FF2B5EF4-FFF2-40B4-BE49-F238E27FC236}">
                <a16:creationId xmlns:a16="http://schemas.microsoft.com/office/drawing/2014/main" id="{10339275-BE34-14C7-8B59-2BE0D95318F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6360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1A8015FA-54B4-86F4-EFB1-5D13FFEF1D2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6360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74" name="Picture Placeholder 10">
            <a:extLst>
              <a:ext uri="{FF2B5EF4-FFF2-40B4-BE49-F238E27FC236}">
                <a16:creationId xmlns:a16="http://schemas.microsoft.com/office/drawing/2014/main" id="{B9B9256C-320C-244C-A560-B896520BA251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330544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5" name="Text Placeholder 62">
            <a:extLst>
              <a:ext uri="{FF2B5EF4-FFF2-40B4-BE49-F238E27FC236}">
                <a16:creationId xmlns:a16="http://schemas.microsoft.com/office/drawing/2014/main" id="{7FF5382F-1475-6294-CA29-B3F27A4532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056224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6" name="Text Placeholder 62">
            <a:extLst>
              <a:ext uri="{FF2B5EF4-FFF2-40B4-BE49-F238E27FC236}">
                <a16:creationId xmlns:a16="http://schemas.microsoft.com/office/drawing/2014/main" id="{A75B6C63-068D-D7C9-37FD-86EB1A0CB30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056224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DA09D82-16D9-5F63-704F-DE8314DD7449}"/>
              </a:ext>
            </a:extLst>
          </p:cNvPr>
          <p:cNvSpPr/>
          <p:nvPr userDrawn="1"/>
        </p:nvSpPr>
        <p:spPr>
          <a:xfrm>
            <a:off x="1307317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icture Placeholder 10">
            <a:extLst>
              <a:ext uri="{FF2B5EF4-FFF2-40B4-BE49-F238E27FC236}">
                <a16:creationId xmlns:a16="http://schemas.microsoft.com/office/drawing/2014/main" id="{621402C1-F92E-40A2-F9AA-C00F072A4202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1580318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476C610-A2E4-C3C4-23CE-92B8068B27CE}"/>
              </a:ext>
            </a:extLst>
          </p:cNvPr>
          <p:cNvSpPr/>
          <p:nvPr userDrawn="1"/>
        </p:nvSpPr>
        <p:spPr>
          <a:xfrm>
            <a:off x="3245863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34AD1E1-5559-4F15-A8A4-005BC96448F2}"/>
              </a:ext>
            </a:extLst>
          </p:cNvPr>
          <p:cNvSpPr/>
          <p:nvPr userDrawn="1"/>
        </p:nvSpPr>
        <p:spPr>
          <a:xfrm>
            <a:off x="5183089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EE642F9-EF3D-783C-2F5F-D6766BC66E4C}"/>
              </a:ext>
            </a:extLst>
          </p:cNvPr>
          <p:cNvSpPr/>
          <p:nvPr userDrawn="1"/>
        </p:nvSpPr>
        <p:spPr>
          <a:xfrm>
            <a:off x="7117679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EB216C0-9639-DB7C-C6A8-51C4F9AB143C}"/>
              </a:ext>
            </a:extLst>
          </p:cNvPr>
          <p:cNvSpPr/>
          <p:nvPr userDrawn="1"/>
        </p:nvSpPr>
        <p:spPr>
          <a:xfrm>
            <a:off x="9057543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Placeholder 62">
            <a:extLst>
              <a:ext uri="{FF2B5EF4-FFF2-40B4-BE49-F238E27FC236}">
                <a16:creationId xmlns:a16="http://schemas.microsoft.com/office/drawing/2014/main" id="{9E60411D-3C2B-CD72-4525-BF2668E828A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307317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88" name="Text Placeholder 62">
            <a:extLst>
              <a:ext uri="{FF2B5EF4-FFF2-40B4-BE49-F238E27FC236}">
                <a16:creationId xmlns:a16="http://schemas.microsoft.com/office/drawing/2014/main" id="{3B95DEB8-CEAF-10A8-28A9-E197F67F265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307317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89" name="Picture Placeholder 10">
            <a:extLst>
              <a:ext uri="{FF2B5EF4-FFF2-40B4-BE49-F238E27FC236}">
                <a16:creationId xmlns:a16="http://schemas.microsoft.com/office/drawing/2014/main" id="{B58C52BF-AE4F-B5A2-23F2-627108AE6145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3518864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0" name="Text Placeholder 62">
            <a:extLst>
              <a:ext uri="{FF2B5EF4-FFF2-40B4-BE49-F238E27FC236}">
                <a16:creationId xmlns:a16="http://schemas.microsoft.com/office/drawing/2014/main" id="{9934CF4F-0049-37F6-672E-77F09D795D8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244544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1" name="Text Placeholder 62">
            <a:extLst>
              <a:ext uri="{FF2B5EF4-FFF2-40B4-BE49-F238E27FC236}">
                <a16:creationId xmlns:a16="http://schemas.microsoft.com/office/drawing/2014/main" id="{F63C01A0-B8F6-8CAD-BAF6-3AF13C7D1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244544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2" name="Picture Placeholder 10">
            <a:extLst>
              <a:ext uri="{FF2B5EF4-FFF2-40B4-BE49-F238E27FC236}">
                <a16:creationId xmlns:a16="http://schemas.microsoft.com/office/drawing/2014/main" id="{54E0C6FA-DD1E-85C9-EEE2-D27FDA972B6F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456090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3" name="Text Placeholder 62">
            <a:extLst>
              <a:ext uri="{FF2B5EF4-FFF2-40B4-BE49-F238E27FC236}">
                <a16:creationId xmlns:a16="http://schemas.microsoft.com/office/drawing/2014/main" id="{440CBFD8-C039-6C3A-78AA-5D901CD60E3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81770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4" name="Text Placeholder 62">
            <a:extLst>
              <a:ext uri="{FF2B5EF4-FFF2-40B4-BE49-F238E27FC236}">
                <a16:creationId xmlns:a16="http://schemas.microsoft.com/office/drawing/2014/main" id="{B90C4617-5FBA-7127-F4CC-B3681728E77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181770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5" name="Picture Placeholder 10">
            <a:extLst>
              <a:ext uri="{FF2B5EF4-FFF2-40B4-BE49-F238E27FC236}">
                <a16:creationId xmlns:a16="http://schemas.microsoft.com/office/drawing/2014/main" id="{7ED6F1E1-FF05-0E09-1741-9652094B06CD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7390680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6" name="Text Placeholder 62">
            <a:extLst>
              <a:ext uri="{FF2B5EF4-FFF2-40B4-BE49-F238E27FC236}">
                <a16:creationId xmlns:a16="http://schemas.microsoft.com/office/drawing/2014/main" id="{5537F270-F79F-D4E8-4DF9-7751585FAAD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116360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7" name="Text Placeholder 62">
            <a:extLst>
              <a:ext uri="{FF2B5EF4-FFF2-40B4-BE49-F238E27FC236}">
                <a16:creationId xmlns:a16="http://schemas.microsoft.com/office/drawing/2014/main" id="{2A58DF1E-3386-427D-9665-E3646838AE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116360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8" name="Picture Placeholder 10">
            <a:extLst>
              <a:ext uri="{FF2B5EF4-FFF2-40B4-BE49-F238E27FC236}">
                <a16:creationId xmlns:a16="http://schemas.microsoft.com/office/drawing/2014/main" id="{42F5FD86-DCE9-2039-8C6B-CC13DBBD477A}"/>
              </a:ext>
            </a:extLst>
          </p:cNvPr>
          <p:cNvSpPr>
            <a:spLocks noGrp="1"/>
          </p:cNvSpPr>
          <p:nvPr>
            <p:ph type="pic" sz="quarter" idx="69"/>
          </p:nvPr>
        </p:nvSpPr>
        <p:spPr>
          <a:xfrm>
            <a:off x="9330544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9" name="Text Placeholder 62">
            <a:extLst>
              <a:ext uri="{FF2B5EF4-FFF2-40B4-BE49-F238E27FC236}">
                <a16:creationId xmlns:a16="http://schemas.microsoft.com/office/drawing/2014/main" id="{5A31A7FF-58FB-15A8-E903-6C52BCC040F7}"/>
              </a:ext>
            </a:extLst>
          </p:cNvPr>
          <p:cNvSpPr>
            <a:spLocks noGrp="1"/>
          </p:cNvSpPr>
          <p:nvPr>
            <p:ph type="body" sz="quarter" idx="70" hasCustomPrompt="1"/>
          </p:nvPr>
        </p:nvSpPr>
        <p:spPr>
          <a:xfrm>
            <a:off x="9056224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100" name="Text Placeholder 62">
            <a:extLst>
              <a:ext uri="{FF2B5EF4-FFF2-40B4-BE49-F238E27FC236}">
                <a16:creationId xmlns:a16="http://schemas.microsoft.com/office/drawing/2014/main" id="{8D6072FB-04D8-0371-EC23-6EA066B2D392}"/>
              </a:ext>
            </a:extLst>
          </p:cNvPr>
          <p:cNvSpPr>
            <a:spLocks noGrp="1"/>
          </p:cNvSpPr>
          <p:nvPr>
            <p:ph type="body" sz="quarter" idx="71" hasCustomPrompt="1"/>
          </p:nvPr>
        </p:nvSpPr>
        <p:spPr>
          <a:xfrm>
            <a:off x="9056224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839B74C8-636E-E3A2-7DA7-DB0136CD6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21445416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3A21CB-A4CA-0982-0E05-8C4FC9A84FAD}"/>
              </a:ext>
            </a:extLst>
          </p:cNvPr>
          <p:cNvSpPr/>
          <p:nvPr userDrawn="1"/>
        </p:nvSpPr>
        <p:spPr>
          <a:xfrm>
            <a:off x="2279545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Picture Placeholder 10">
            <a:extLst>
              <a:ext uri="{FF2B5EF4-FFF2-40B4-BE49-F238E27FC236}">
                <a16:creationId xmlns:a16="http://schemas.microsoft.com/office/drawing/2014/main" id="{3AEFE859-5F18-579E-1A88-08C064F6FC35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2552546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F000E5B-A3D8-752C-5058-2F67385224D3}"/>
              </a:ext>
            </a:extLst>
          </p:cNvPr>
          <p:cNvSpPr/>
          <p:nvPr userDrawn="1"/>
        </p:nvSpPr>
        <p:spPr>
          <a:xfrm>
            <a:off x="4218091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E77E7-252D-C4BB-9587-42C39BED229B}"/>
              </a:ext>
            </a:extLst>
          </p:cNvPr>
          <p:cNvSpPr/>
          <p:nvPr userDrawn="1"/>
        </p:nvSpPr>
        <p:spPr>
          <a:xfrm>
            <a:off x="6155317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5C91C-F972-3E39-6B4D-D1E2716177DB}"/>
              </a:ext>
            </a:extLst>
          </p:cNvPr>
          <p:cNvSpPr/>
          <p:nvPr userDrawn="1"/>
        </p:nvSpPr>
        <p:spPr>
          <a:xfrm>
            <a:off x="8089907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844D2EA1-33CE-85FB-8B14-89072513F11D}"/>
              </a:ext>
            </a:extLst>
          </p:cNvPr>
          <p:cNvSpPr>
            <a:spLocks noGrp="1"/>
          </p:cNvSpPr>
          <p:nvPr userDrawn="1">
            <p:ph type="body" sz="quarter" idx="40" hasCustomPrompt="1"/>
          </p:nvPr>
        </p:nvSpPr>
        <p:spPr>
          <a:xfrm>
            <a:off x="2279545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64" name="Text Placeholder 62">
            <a:extLst>
              <a:ext uri="{FF2B5EF4-FFF2-40B4-BE49-F238E27FC236}">
                <a16:creationId xmlns:a16="http://schemas.microsoft.com/office/drawing/2014/main" id="{59551E79-CFCE-D08E-C3BB-342A18413747}"/>
              </a:ext>
            </a:extLst>
          </p:cNvPr>
          <p:cNvSpPr>
            <a:spLocks noGrp="1"/>
          </p:cNvSpPr>
          <p:nvPr userDrawn="1">
            <p:ph type="body" sz="quarter" idx="41" hasCustomPrompt="1"/>
          </p:nvPr>
        </p:nvSpPr>
        <p:spPr>
          <a:xfrm>
            <a:off x="2279545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65" name="Picture Placeholder 10">
            <a:extLst>
              <a:ext uri="{FF2B5EF4-FFF2-40B4-BE49-F238E27FC236}">
                <a16:creationId xmlns:a16="http://schemas.microsoft.com/office/drawing/2014/main" id="{DAEFC432-4B18-94E8-671F-A10BA92A806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4491092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7A057BC3-88B9-CB91-ADCB-BB458969AD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216772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6151B7AD-15C3-6C73-5271-D3B6B19CF6A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16772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68" name="Picture Placeholder 10">
            <a:extLst>
              <a:ext uri="{FF2B5EF4-FFF2-40B4-BE49-F238E27FC236}">
                <a16:creationId xmlns:a16="http://schemas.microsoft.com/office/drawing/2014/main" id="{33B5D1A8-3640-0558-3A39-50420CCC6EE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6428318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83A8BF68-B1E5-0881-DF90-60B867321DF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53998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0" name="Text Placeholder 62">
            <a:extLst>
              <a:ext uri="{FF2B5EF4-FFF2-40B4-BE49-F238E27FC236}">
                <a16:creationId xmlns:a16="http://schemas.microsoft.com/office/drawing/2014/main" id="{C6455553-1DC3-395B-1EB1-7F64AFCDB10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3998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71" name="Picture Placeholder 10">
            <a:extLst>
              <a:ext uri="{FF2B5EF4-FFF2-40B4-BE49-F238E27FC236}">
                <a16:creationId xmlns:a16="http://schemas.microsoft.com/office/drawing/2014/main" id="{4E0E0D67-3EC4-DF81-B88E-042F255D915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62908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2" name="Text Placeholder 62">
            <a:extLst>
              <a:ext uri="{FF2B5EF4-FFF2-40B4-BE49-F238E27FC236}">
                <a16:creationId xmlns:a16="http://schemas.microsoft.com/office/drawing/2014/main" id="{10339275-BE34-14C7-8B59-2BE0D95318F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88588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1A8015FA-54B4-86F4-EFB1-5D13FFEF1D2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088588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DA09D82-16D9-5F63-704F-DE8314DD7449}"/>
              </a:ext>
            </a:extLst>
          </p:cNvPr>
          <p:cNvSpPr/>
          <p:nvPr userDrawn="1"/>
        </p:nvSpPr>
        <p:spPr>
          <a:xfrm>
            <a:off x="2279545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Picture Placeholder 10">
            <a:extLst>
              <a:ext uri="{FF2B5EF4-FFF2-40B4-BE49-F238E27FC236}">
                <a16:creationId xmlns:a16="http://schemas.microsoft.com/office/drawing/2014/main" id="{621402C1-F92E-40A2-F9AA-C00F072A4202}"/>
              </a:ext>
            </a:extLst>
          </p:cNvPr>
          <p:cNvSpPr>
            <a:spLocks noGrp="1"/>
          </p:cNvSpPr>
          <p:nvPr>
            <p:ph type="pic" sz="quarter" idx="57"/>
          </p:nvPr>
        </p:nvSpPr>
        <p:spPr>
          <a:xfrm>
            <a:off x="2552546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476C610-A2E4-C3C4-23CE-92B8068B27CE}"/>
              </a:ext>
            </a:extLst>
          </p:cNvPr>
          <p:cNvSpPr/>
          <p:nvPr userDrawn="1"/>
        </p:nvSpPr>
        <p:spPr>
          <a:xfrm>
            <a:off x="4218091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34AD1E1-5559-4F15-A8A4-005BC96448F2}"/>
              </a:ext>
            </a:extLst>
          </p:cNvPr>
          <p:cNvSpPr/>
          <p:nvPr userDrawn="1"/>
        </p:nvSpPr>
        <p:spPr>
          <a:xfrm>
            <a:off x="6155317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EE642F9-EF3D-783C-2F5F-D6766BC66E4C}"/>
              </a:ext>
            </a:extLst>
          </p:cNvPr>
          <p:cNvSpPr/>
          <p:nvPr userDrawn="1"/>
        </p:nvSpPr>
        <p:spPr>
          <a:xfrm>
            <a:off x="8089907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Placeholder 62">
            <a:extLst>
              <a:ext uri="{FF2B5EF4-FFF2-40B4-BE49-F238E27FC236}">
                <a16:creationId xmlns:a16="http://schemas.microsoft.com/office/drawing/2014/main" id="{9E60411D-3C2B-CD72-4525-BF2668E828A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2279545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88" name="Text Placeholder 62">
            <a:extLst>
              <a:ext uri="{FF2B5EF4-FFF2-40B4-BE49-F238E27FC236}">
                <a16:creationId xmlns:a16="http://schemas.microsoft.com/office/drawing/2014/main" id="{3B95DEB8-CEAF-10A8-28A9-E197F67F2651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79545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89" name="Picture Placeholder 10">
            <a:extLst>
              <a:ext uri="{FF2B5EF4-FFF2-40B4-BE49-F238E27FC236}">
                <a16:creationId xmlns:a16="http://schemas.microsoft.com/office/drawing/2014/main" id="{B58C52BF-AE4F-B5A2-23F2-627108AE6145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4491092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0" name="Text Placeholder 62">
            <a:extLst>
              <a:ext uri="{FF2B5EF4-FFF2-40B4-BE49-F238E27FC236}">
                <a16:creationId xmlns:a16="http://schemas.microsoft.com/office/drawing/2014/main" id="{9934CF4F-0049-37F6-672E-77F09D795D8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216772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1" name="Text Placeholder 62">
            <a:extLst>
              <a:ext uri="{FF2B5EF4-FFF2-40B4-BE49-F238E27FC236}">
                <a16:creationId xmlns:a16="http://schemas.microsoft.com/office/drawing/2014/main" id="{F63C01A0-B8F6-8CAD-BAF6-3AF13C7D1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216772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2" name="Picture Placeholder 10">
            <a:extLst>
              <a:ext uri="{FF2B5EF4-FFF2-40B4-BE49-F238E27FC236}">
                <a16:creationId xmlns:a16="http://schemas.microsoft.com/office/drawing/2014/main" id="{54E0C6FA-DD1E-85C9-EEE2-D27FDA972B6F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6428318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3" name="Text Placeholder 62">
            <a:extLst>
              <a:ext uri="{FF2B5EF4-FFF2-40B4-BE49-F238E27FC236}">
                <a16:creationId xmlns:a16="http://schemas.microsoft.com/office/drawing/2014/main" id="{440CBFD8-C039-6C3A-78AA-5D901CD60E3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6153998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4" name="Text Placeholder 62">
            <a:extLst>
              <a:ext uri="{FF2B5EF4-FFF2-40B4-BE49-F238E27FC236}">
                <a16:creationId xmlns:a16="http://schemas.microsoft.com/office/drawing/2014/main" id="{B90C4617-5FBA-7127-F4CC-B3681728E77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6153998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5" name="Picture Placeholder 10">
            <a:extLst>
              <a:ext uri="{FF2B5EF4-FFF2-40B4-BE49-F238E27FC236}">
                <a16:creationId xmlns:a16="http://schemas.microsoft.com/office/drawing/2014/main" id="{7ED6F1E1-FF05-0E09-1741-9652094B06CD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8362908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6" name="Text Placeholder 62">
            <a:extLst>
              <a:ext uri="{FF2B5EF4-FFF2-40B4-BE49-F238E27FC236}">
                <a16:creationId xmlns:a16="http://schemas.microsoft.com/office/drawing/2014/main" id="{5537F270-F79F-D4E8-4DF9-7751585FAAD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8088588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7" name="Text Placeholder 62">
            <a:extLst>
              <a:ext uri="{FF2B5EF4-FFF2-40B4-BE49-F238E27FC236}">
                <a16:creationId xmlns:a16="http://schemas.microsoft.com/office/drawing/2014/main" id="{2A58DF1E-3386-427D-9665-E3646838AE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088588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87E8DFC-CE4A-5DC4-756C-A3B39734D0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1458802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F000E5B-A3D8-752C-5058-2F67385224D3}"/>
              </a:ext>
            </a:extLst>
          </p:cNvPr>
          <p:cNvSpPr/>
          <p:nvPr userDrawn="1"/>
        </p:nvSpPr>
        <p:spPr>
          <a:xfrm>
            <a:off x="3245863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E77E7-252D-C4BB-9587-42C39BED229B}"/>
              </a:ext>
            </a:extLst>
          </p:cNvPr>
          <p:cNvSpPr/>
          <p:nvPr userDrawn="1"/>
        </p:nvSpPr>
        <p:spPr>
          <a:xfrm>
            <a:off x="5183089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A5C91C-F972-3E39-6B4D-D1E2716177DB}"/>
              </a:ext>
            </a:extLst>
          </p:cNvPr>
          <p:cNvSpPr/>
          <p:nvPr userDrawn="1"/>
        </p:nvSpPr>
        <p:spPr>
          <a:xfrm>
            <a:off x="7117679" y="1656822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Picture Placeholder 10">
            <a:extLst>
              <a:ext uri="{FF2B5EF4-FFF2-40B4-BE49-F238E27FC236}">
                <a16:creationId xmlns:a16="http://schemas.microsoft.com/office/drawing/2014/main" id="{DAEFC432-4B18-94E8-671F-A10BA92A8064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3518864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6" name="Text Placeholder 62">
            <a:extLst>
              <a:ext uri="{FF2B5EF4-FFF2-40B4-BE49-F238E27FC236}">
                <a16:creationId xmlns:a16="http://schemas.microsoft.com/office/drawing/2014/main" id="{7A057BC3-88B9-CB91-ADCB-BB458969AD6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244544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67" name="Text Placeholder 62">
            <a:extLst>
              <a:ext uri="{FF2B5EF4-FFF2-40B4-BE49-F238E27FC236}">
                <a16:creationId xmlns:a16="http://schemas.microsoft.com/office/drawing/2014/main" id="{6151B7AD-15C3-6C73-5271-D3B6B19CF6A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244544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68" name="Picture Placeholder 10">
            <a:extLst>
              <a:ext uri="{FF2B5EF4-FFF2-40B4-BE49-F238E27FC236}">
                <a16:creationId xmlns:a16="http://schemas.microsoft.com/office/drawing/2014/main" id="{33B5D1A8-3640-0558-3A39-50420CCC6EE3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5456090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9" name="Text Placeholder 62">
            <a:extLst>
              <a:ext uri="{FF2B5EF4-FFF2-40B4-BE49-F238E27FC236}">
                <a16:creationId xmlns:a16="http://schemas.microsoft.com/office/drawing/2014/main" id="{83A8BF68-B1E5-0881-DF90-60B867321DF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181770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0" name="Text Placeholder 62">
            <a:extLst>
              <a:ext uri="{FF2B5EF4-FFF2-40B4-BE49-F238E27FC236}">
                <a16:creationId xmlns:a16="http://schemas.microsoft.com/office/drawing/2014/main" id="{C6455553-1DC3-395B-1EB1-7F64AFCDB10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5181770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71" name="Picture Placeholder 10">
            <a:extLst>
              <a:ext uri="{FF2B5EF4-FFF2-40B4-BE49-F238E27FC236}">
                <a16:creationId xmlns:a16="http://schemas.microsoft.com/office/drawing/2014/main" id="{4E0E0D67-3EC4-DF81-B88E-042F255D915D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7390680" y="1808561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2" name="Text Placeholder 62">
            <a:extLst>
              <a:ext uri="{FF2B5EF4-FFF2-40B4-BE49-F238E27FC236}">
                <a16:creationId xmlns:a16="http://schemas.microsoft.com/office/drawing/2014/main" id="{10339275-BE34-14C7-8B59-2BE0D95318F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6360" y="2724543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73" name="Text Placeholder 62">
            <a:extLst>
              <a:ext uri="{FF2B5EF4-FFF2-40B4-BE49-F238E27FC236}">
                <a16:creationId xmlns:a16="http://schemas.microsoft.com/office/drawing/2014/main" id="{1A8015FA-54B4-86F4-EFB1-5D13FFEF1D2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6360" y="2386702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B476C610-A2E4-C3C4-23CE-92B8068B27CE}"/>
              </a:ext>
            </a:extLst>
          </p:cNvPr>
          <p:cNvSpPr/>
          <p:nvPr userDrawn="1"/>
        </p:nvSpPr>
        <p:spPr>
          <a:xfrm>
            <a:off x="3245863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34AD1E1-5559-4F15-A8A4-005BC96448F2}"/>
              </a:ext>
            </a:extLst>
          </p:cNvPr>
          <p:cNvSpPr/>
          <p:nvPr userDrawn="1"/>
        </p:nvSpPr>
        <p:spPr>
          <a:xfrm>
            <a:off x="5183089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EE642F9-EF3D-783C-2F5F-D6766BC66E4C}"/>
              </a:ext>
            </a:extLst>
          </p:cNvPr>
          <p:cNvSpPr/>
          <p:nvPr userDrawn="1"/>
        </p:nvSpPr>
        <p:spPr>
          <a:xfrm>
            <a:off x="7117679" y="3488981"/>
            <a:ext cx="1826162" cy="171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Picture Placeholder 10">
            <a:extLst>
              <a:ext uri="{FF2B5EF4-FFF2-40B4-BE49-F238E27FC236}">
                <a16:creationId xmlns:a16="http://schemas.microsoft.com/office/drawing/2014/main" id="{B58C52BF-AE4F-B5A2-23F2-627108AE6145}"/>
              </a:ext>
            </a:extLst>
          </p:cNvPr>
          <p:cNvSpPr>
            <a:spLocks noGrp="1"/>
          </p:cNvSpPr>
          <p:nvPr>
            <p:ph type="pic" sz="quarter" idx="60"/>
          </p:nvPr>
        </p:nvSpPr>
        <p:spPr>
          <a:xfrm>
            <a:off x="3518864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0" name="Text Placeholder 62">
            <a:extLst>
              <a:ext uri="{FF2B5EF4-FFF2-40B4-BE49-F238E27FC236}">
                <a16:creationId xmlns:a16="http://schemas.microsoft.com/office/drawing/2014/main" id="{9934CF4F-0049-37F6-672E-77F09D795D8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244544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1" name="Text Placeholder 62">
            <a:extLst>
              <a:ext uri="{FF2B5EF4-FFF2-40B4-BE49-F238E27FC236}">
                <a16:creationId xmlns:a16="http://schemas.microsoft.com/office/drawing/2014/main" id="{F63C01A0-B8F6-8CAD-BAF6-3AF13C7D165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3244544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2" name="Picture Placeholder 10">
            <a:extLst>
              <a:ext uri="{FF2B5EF4-FFF2-40B4-BE49-F238E27FC236}">
                <a16:creationId xmlns:a16="http://schemas.microsoft.com/office/drawing/2014/main" id="{54E0C6FA-DD1E-85C9-EEE2-D27FDA972B6F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5456090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3" name="Text Placeholder 62">
            <a:extLst>
              <a:ext uri="{FF2B5EF4-FFF2-40B4-BE49-F238E27FC236}">
                <a16:creationId xmlns:a16="http://schemas.microsoft.com/office/drawing/2014/main" id="{440CBFD8-C039-6C3A-78AA-5D901CD60E3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5181770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4" name="Text Placeholder 62">
            <a:extLst>
              <a:ext uri="{FF2B5EF4-FFF2-40B4-BE49-F238E27FC236}">
                <a16:creationId xmlns:a16="http://schemas.microsoft.com/office/drawing/2014/main" id="{B90C4617-5FBA-7127-F4CC-B3681728E777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5181770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95" name="Picture Placeholder 10">
            <a:extLst>
              <a:ext uri="{FF2B5EF4-FFF2-40B4-BE49-F238E27FC236}">
                <a16:creationId xmlns:a16="http://schemas.microsoft.com/office/drawing/2014/main" id="{7ED6F1E1-FF05-0E09-1741-9652094B06CD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7390680" y="3640720"/>
            <a:ext cx="1280160" cy="548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6" name="Text Placeholder 62">
            <a:extLst>
              <a:ext uri="{FF2B5EF4-FFF2-40B4-BE49-F238E27FC236}">
                <a16:creationId xmlns:a16="http://schemas.microsoft.com/office/drawing/2014/main" id="{5537F270-F79F-D4E8-4DF9-7751585FAAD8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7116360" y="4556702"/>
            <a:ext cx="1828800" cy="450850"/>
          </a:xfrm>
        </p:spPr>
        <p:txBody>
          <a:bodyPr/>
          <a:lstStyle>
            <a:lvl1pPr marL="0" indent="0" algn="ctr">
              <a:buNone/>
              <a:defRPr sz="900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US" sz="900" dirty="0">
                <a:solidFill>
                  <a:srgbClr val="000000"/>
                </a:solidFill>
              </a:rPr>
              <a:t>Ut </a:t>
            </a:r>
            <a:r>
              <a:rPr lang="en-US" sz="900" dirty="0" err="1">
                <a:solidFill>
                  <a:srgbClr val="000000"/>
                </a:solidFill>
              </a:rPr>
              <a:t>enim</a:t>
            </a:r>
            <a:r>
              <a:rPr lang="en-US" sz="900" dirty="0">
                <a:solidFill>
                  <a:srgbClr val="000000"/>
                </a:solidFill>
              </a:rPr>
              <a:t> ad minima </a:t>
            </a:r>
            <a:r>
              <a:rPr lang="en-US" sz="900" dirty="0" err="1">
                <a:solidFill>
                  <a:srgbClr val="000000"/>
                </a:solidFill>
              </a:rPr>
              <a:t>veniam</a:t>
            </a:r>
            <a:r>
              <a:rPr lang="en-US" sz="900" dirty="0">
                <a:solidFill>
                  <a:srgbClr val="000000"/>
                </a:solidFill>
              </a:rPr>
              <a:t>, </a:t>
            </a:r>
            <a:r>
              <a:rPr lang="en-US" sz="900" dirty="0" err="1">
                <a:solidFill>
                  <a:srgbClr val="000000"/>
                </a:solidFill>
              </a:rPr>
              <a:t>quis</a:t>
            </a:r>
            <a:r>
              <a:rPr lang="en-US" sz="900" dirty="0">
                <a:solidFill>
                  <a:srgbClr val="000000"/>
                </a:solidFill>
              </a:rPr>
              <a:t> nostrum </a:t>
            </a:r>
            <a:r>
              <a:rPr lang="en-US" sz="900" dirty="0" err="1">
                <a:solidFill>
                  <a:srgbClr val="000000"/>
                </a:solidFill>
              </a:rPr>
              <a:t>exercitationem</a:t>
            </a:r>
            <a:r>
              <a:rPr lang="en-IN" sz="900" dirty="0">
                <a:solidFill>
                  <a:srgbClr val="000000"/>
                </a:solidFill>
              </a:rPr>
              <a:t>.</a:t>
            </a:r>
            <a:endParaRPr lang="en-US" sz="900" dirty="0"/>
          </a:p>
        </p:txBody>
      </p:sp>
      <p:sp>
        <p:nvSpPr>
          <p:cNvPr id="97" name="Text Placeholder 62">
            <a:extLst>
              <a:ext uri="{FF2B5EF4-FFF2-40B4-BE49-F238E27FC236}">
                <a16:creationId xmlns:a16="http://schemas.microsoft.com/office/drawing/2014/main" id="{2A58DF1E-3386-427D-9665-E3646838AE8B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7116360" y="4218861"/>
            <a:ext cx="1828800" cy="229904"/>
          </a:xfrm>
        </p:spPr>
        <p:txBody>
          <a:bodyPr anchor="b"/>
          <a:lstStyle>
            <a:lvl1pPr marL="0" indent="0" algn="ctr">
              <a:buNone/>
              <a:defRPr sz="900" b="1"/>
            </a:lvl1pPr>
            <a:lvl2pPr>
              <a:buNone/>
              <a:defRPr sz="900"/>
            </a:lvl2pPr>
            <a:lvl3pPr>
              <a:buNone/>
              <a:defRPr sz="9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marL="0" indent="0" algn="ctr">
              <a:buNone/>
            </a:pPr>
            <a:r>
              <a:rPr lang="en-IN" sz="900" b="1" dirty="0"/>
              <a:t>Client name/deal value</a:t>
            </a:r>
            <a:endParaRPr lang="en-US" sz="900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E7BEF65E-F301-0590-183F-A16252F3ED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280" y="286635"/>
            <a:ext cx="11521440" cy="951645"/>
          </a:xfrm>
        </p:spPr>
        <p:txBody>
          <a:bodyPr/>
          <a:lstStyle/>
          <a:p>
            <a:r>
              <a:rPr lang="en-US" dirty="0"/>
              <a:t>Click to add Master Title</a:t>
            </a:r>
          </a:p>
        </p:txBody>
      </p:sp>
    </p:spTree>
    <p:extLst>
      <p:ext uri="{BB962C8B-B14F-4D97-AF65-F5344CB8AC3E}">
        <p14:creationId xmlns:p14="http://schemas.microsoft.com/office/powerpoint/2010/main" val="10537086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20CFC45-1AA6-FECC-91C0-C41EC0DA49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709340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92" imgH="591" progId="TCLayout.ActiveDocument.1">
                  <p:embed/>
                </p:oleObj>
              </mc:Choice>
              <mc:Fallback>
                <p:oleObj name="think-cell Slide" r:id="rId3" imgW="592" imgH="59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20CFC45-1AA6-FECC-91C0-C41EC0DA49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A blue and black swirl&#10;&#10;Description automatically generated">
            <a:extLst>
              <a:ext uri="{FF2B5EF4-FFF2-40B4-BE49-F238E27FC236}">
                <a16:creationId xmlns:a16="http://schemas.microsoft.com/office/drawing/2014/main" id="{E5EC349C-2803-66DE-CBEA-D4AC7383CD89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2336" y="3342028"/>
            <a:ext cx="9509760" cy="3383280"/>
          </a:xfrm>
        </p:spPr>
        <p:txBody>
          <a:bodyPr vert="horz" tIns="0" bIns="0" anchor="b">
            <a:noAutofit/>
          </a:bodyPr>
          <a:lstStyle>
            <a:lvl1pPr algn="l">
              <a:lnSpc>
                <a:spcPct val="87000"/>
              </a:lnSpc>
              <a:defRPr sz="8000" b="0" cap="none" spc="-14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Closing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06F31E6-CF29-569C-23D4-73A0AD29232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0273138" y="5620105"/>
            <a:ext cx="1564199" cy="880100"/>
          </a:xfrm>
          <a:prstGeom prst="rect">
            <a:avLst/>
          </a:prstGeom>
        </p:spPr>
      </p:pic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C494BB4-D5B1-06C7-D5E7-7BBDCA8A07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29673" y="642907"/>
            <a:ext cx="2926080" cy="32004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1"/>
                </a:solidFill>
              </a:defRPr>
            </a:lvl1pPr>
            <a:lvl2pPr marL="320040" indent="0">
              <a:buNone/>
              <a:defRPr/>
            </a:lvl2pPr>
          </a:lstStyle>
          <a:p>
            <a:pPr lvl="0"/>
            <a:r>
              <a:rPr lang="en-US" dirty="0"/>
              <a:t>Private and Confidential</a:t>
            </a:r>
          </a:p>
        </p:txBody>
      </p:sp>
    </p:spTree>
    <p:extLst>
      <p:ext uri="{BB962C8B-B14F-4D97-AF65-F5344CB8AC3E}">
        <p14:creationId xmlns:p14="http://schemas.microsoft.com/office/powerpoint/2010/main" val="3106905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408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53CFCD-214C-72A1-5479-703EE304A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999" y="297522"/>
            <a:ext cx="11512295" cy="6798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048C4F-E7C9-47DA-8CFC-A2ED8BB4F8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3375" y="977367"/>
            <a:ext cx="11509785" cy="500569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1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400">
                <a:solidFill>
                  <a:schemeClr val="accent2"/>
                </a:solidFill>
              </a:defRPr>
            </a:lvl4pPr>
            <a:lvl5pPr>
              <a:defRPr sz="24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Sub-heading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" y="1714596"/>
            <a:ext cx="11512296" cy="4541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298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with Over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5756419-78EC-4066-AE68-2FDD5D8A81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97571"/>
            <a:ext cx="11512550" cy="36994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60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Overline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667512"/>
            <a:ext cx="11512550" cy="5852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" y="1714596"/>
            <a:ext cx="11512296" cy="45410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03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EA19ECC-BF89-9336-96ED-7BC4038F9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8328" y="1716881"/>
            <a:ext cx="5605272" cy="45410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92" y="1714500"/>
            <a:ext cx="5605272" cy="4543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839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Dark Bkg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5D51CC-9D17-008A-1FE4-EAEC8F22A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328" y="1714596"/>
            <a:ext cx="11512296" cy="45410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419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image" Target="../media/image3.emf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tags" Target="../tags/tag1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">
            <a:extLst>
              <a:ext uri="{FF2B5EF4-FFF2-40B4-BE49-F238E27FC236}">
                <a16:creationId xmlns:a16="http://schemas.microsoft.com/office/drawing/2014/main" id="{C55855D8-7CFB-D1DE-4528-C0825E744B17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2"/>
          <p:cNvSpPr>
            <a:spLocks noGrp="1"/>
          </p:cNvSpPr>
          <p:nvPr>
            <p:ph type="title"/>
          </p:nvPr>
        </p:nvSpPr>
        <p:spPr>
          <a:xfrm>
            <a:off x="341000" y="297521"/>
            <a:ext cx="11512296" cy="951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338328" y="1714596"/>
            <a:ext cx="11512296" cy="45410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54479" y="6537485"/>
            <a:ext cx="4572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2A2A2A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340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6" r:id="rId2"/>
    <p:sldLayoutId id="2147483731" r:id="rId3"/>
    <p:sldLayoutId id="2147483734" r:id="rId4"/>
    <p:sldLayoutId id="2147483732" r:id="rId5"/>
    <p:sldLayoutId id="2147483738" r:id="rId6"/>
    <p:sldLayoutId id="2147483739" r:id="rId7"/>
    <p:sldLayoutId id="2147483742" r:id="rId8"/>
    <p:sldLayoutId id="2147483850" r:id="rId9"/>
    <p:sldLayoutId id="2147483851" r:id="rId10"/>
    <p:sldLayoutId id="2147483852" r:id="rId11"/>
    <p:sldLayoutId id="2147483747" r:id="rId12"/>
    <p:sldLayoutId id="2147483752" r:id="rId13"/>
    <p:sldLayoutId id="2147483854" r:id="rId14"/>
    <p:sldLayoutId id="214748385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65176" indent="-265176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41832" indent="-292608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○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84" indent="-256032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048" indent="-292608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E361389-FC5D-9862-0635-DEF53F1215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3945967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592" imgH="591" progId="TCLayout.ActiveDocument.1">
                  <p:embed/>
                </p:oleObj>
              </mc:Choice>
              <mc:Fallback>
                <p:oleObj name="think-cell Slide" r:id="rId41" imgW="592" imgH="59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361389-FC5D-9862-0635-DEF53F1215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1">
            <a:extLst>
              <a:ext uri="{FF2B5EF4-FFF2-40B4-BE49-F238E27FC236}">
                <a16:creationId xmlns:a16="http://schemas.microsoft.com/office/drawing/2014/main" id="{C55855D8-7CFB-D1DE-4528-C0825E744B17}"/>
              </a:ext>
            </a:extLst>
          </p:cNvPr>
          <p:cNvCxnSpPr/>
          <p:nvPr userDrawn="1"/>
        </p:nvCxnSpPr>
        <p:spPr>
          <a:xfrm>
            <a:off x="263654" y="6408057"/>
            <a:ext cx="11658600" cy="0"/>
          </a:xfrm>
          <a:prstGeom prst="line">
            <a:avLst/>
          </a:prstGeom>
          <a:ln w="9525">
            <a:solidFill>
              <a:srgbClr val="A0A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2"/>
          <p:cNvSpPr>
            <a:spLocks noGrp="1"/>
          </p:cNvSpPr>
          <p:nvPr>
            <p:ph type="title"/>
          </p:nvPr>
        </p:nvSpPr>
        <p:spPr>
          <a:xfrm>
            <a:off x="335280" y="286635"/>
            <a:ext cx="11521440" cy="95164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Master Title</a:t>
            </a:r>
          </a:p>
        </p:txBody>
      </p:sp>
      <p:sp>
        <p:nvSpPr>
          <p:cNvPr id="3" name="Text Placeholder 3"/>
          <p:cNvSpPr>
            <a:spLocks noGrp="1"/>
          </p:cNvSpPr>
          <p:nvPr>
            <p:ph type="body" idx="1"/>
          </p:nvPr>
        </p:nvSpPr>
        <p:spPr>
          <a:xfrm>
            <a:off x="335280" y="1714596"/>
            <a:ext cx="11521440" cy="45410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add Master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454479" y="6537485"/>
            <a:ext cx="4572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rgbClr val="2A2A2A"/>
                </a:solidFill>
              </a:defRPr>
            </a:lvl1pPr>
          </a:lstStyle>
          <a:p>
            <a:fld id="{6E57041B-7A30-4191-B4AE-27E4D3423325}" type="slidenum">
              <a:rPr lang="en-US" smtClean="0"/>
              <a:pPr/>
              <a:t>‹#›</a:t>
            </a:fld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0AB372D-6F71-FDDA-6899-AFA743D2B9A8}"/>
              </a:ext>
            </a:extLst>
          </p:cNvPr>
          <p:cNvSpPr txBox="1">
            <a:spLocks/>
          </p:cNvSpPr>
          <p:nvPr userDrawn="1"/>
        </p:nvSpPr>
        <p:spPr>
          <a:xfrm>
            <a:off x="263654" y="6537485"/>
            <a:ext cx="1828800" cy="18288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rgbClr val="2A2A2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Orrick | Privileged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3118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3886" r:id="rId30"/>
    <p:sldLayoutId id="2147483887" r:id="rId31"/>
    <p:sldLayoutId id="2147483888" r:id="rId32"/>
    <p:sldLayoutId id="2147483889" r:id="rId33"/>
    <p:sldLayoutId id="2147483890" r:id="rId34"/>
    <p:sldLayoutId id="2147483891" r:id="rId35"/>
    <p:sldLayoutId id="2147483892" r:id="rId36"/>
    <p:sldLayoutId id="2147483893" r:id="rId37"/>
    <p:sldLayoutId id="2147483894" r:id="rId3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kern="1200">
          <a:solidFill>
            <a:schemeClr val="accent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65176" indent="-265176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41832" indent="-292608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○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584" indent="-256032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27048" indent="-292608" algn="l" defTabSz="914400" rtl="0" eaLnBrk="1" latinLnBrk="0" hangingPunct="1">
        <a:lnSpc>
          <a:spcPct val="11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pos="3925">
          <p15:clr>
            <a:srgbClr val="5ACBF0"/>
          </p15:clr>
        </p15:guide>
        <p15:guide id="5" pos="3752">
          <p15:clr>
            <a:srgbClr val="5ACBF0"/>
          </p15:clr>
        </p15:guide>
        <p15:guide id="6" orient="horz" pos="2160">
          <p15:clr>
            <a:srgbClr val="F26B43"/>
          </p15:clr>
        </p15:guide>
        <p15:guide id="7" orient="horz" pos="789">
          <p15:clr>
            <a:srgbClr val="5ACBF0"/>
          </p15:clr>
        </p15:guide>
        <p15:guide id="8" orient="horz" pos="1072">
          <p15:clr>
            <a:srgbClr val="5ACBF0"/>
          </p15:clr>
        </p15:guide>
        <p15:guide id="9" orient="horz" pos="3945">
          <p15:clr>
            <a:srgbClr val="F26B43"/>
          </p15:clr>
        </p15:guide>
        <p15:guide id="11" orient="horz" pos="2592">
          <p15:clr>
            <a:srgbClr val="5ACBF0"/>
          </p15:clr>
        </p15:guide>
        <p15:guide id="12" orient="horz" pos="2506">
          <p15:clr>
            <a:srgbClr val="5ACBF0"/>
          </p15:clr>
        </p15:guide>
        <p15:guide id="13" orient="horz" pos="2419">
          <p15:clr>
            <a:srgbClr val="5ACBF0"/>
          </p15:clr>
        </p15:guide>
        <p15:guide id="14" orient="horz" pos="171">
          <p15:clr>
            <a:srgbClr val="F26B43"/>
          </p15:clr>
        </p15:guide>
        <p15:guide id="15" pos="2515">
          <p15:clr>
            <a:srgbClr val="9FCC3B"/>
          </p15:clr>
        </p15:guide>
        <p15:guide id="16" pos="2688">
          <p15:clr>
            <a:srgbClr val="9FCC3B"/>
          </p15:clr>
        </p15:guide>
        <p15:guide id="17" pos="1891">
          <p15:clr>
            <a:srgbClr val="5ACBF0"/>
          </p15:clr>
        </p15:guide>
        <p15:guide id="18" pos="2066">
          <p15:clr>
            <a:srgbClr val="5ACBF0"/>
          </p15:clr>
        </p15:guide>
        <p15:guide id="19" pos="5613">
          <p15:clr>
            <a:srgbClr val="5ACBF0"/>
          </p15:clr>
        </p15:guide>
        <p15:guide id="20" pos="5788">
          <p15:clr>
            <a:srgbClr val="5ACBF0"/>
          </p15:clr>
        </p15:guide>
        <p15:guide id="21" pos="4993">
          <p15:clr>
            <a:srgbClr val="9FCC3B"/>
          </p15:clr>
        </p15:guide>
        <p15:guide id="22" pos="5164">
          <p15:clr>
            <a:srgbClr val="9FCC3B"/>
          </p15:clr>
        </p15:guide>
        <p15:guide id="23" orient="horz" pos="3096">
          <p15:clr>
            <a:srgbClr val="9FCC3B"/>
          </p15:clr>
        </p15:guide>
        <p15:guide id="24" orient="horz" pos="2928">
          <p15:clr>
            <a:srgbClr val="9FCC3B"/>
          </p15:clr>
        </p15:guide>
        <p15:guide id="25" orient="horz" pos="1912">
          <p15:clr>
            <a:srgbClr val="9FCC3B"/>
          </p15:clr>
        </p15:guide>
        <p15:guide id="26" orient="horz" pos="2087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hyperlink" Target="mailto:wpohl@orrick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mchristy@orrick.com" TargetMode="External"/><Relationship Id="rId5" Type="http://schemas.openxmlformats.org/officeDocument/2006/relationships/hyperlink" Target="mailto:Jeliason@orrick.com" TargetMode="Externa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412289-A129-8748-EC36-569835FED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059" y="2505763"/>
            <a:ext cx="10747730" cy="3428748"/>
          </a:xfrm>
        </p:spPr>
        <p:txBody>
          <a:bodyPr/>
          <a:lstStyle/>
          <a:p>
            <a:r>
              <a:rPr lang="en-US" sz="6000" dirty="0">
                <a:latin typeface="Aptos" panose="020B0004020202020204" pitchFamily="34" charset="0"/>
              </a:rPr>
              <a:t>Energy Tax Update</a:t>
            </a:r>
            <a:br>
              <a:rPr lang="en-US" sz="6000" dirty="0">
                <a:solidFill>
                  <a:srgbClr val="00B050"/>
                </a:solidFill>
                <a:latin typeface="Aptos" panose="020B0004020202020204" pitchFamily="34" charset="0"/>
              </a:rPr>
            </a:br>
            <a:r>
              <a:rPr lang="en-US" sz="6000" dirty="0">
                <a:solidFill>
                  <a:schemeClr val="accent4"/>
                </a:solidFill>
                <a:latin typeface="Aptos" panose="020B0004020202020204" pitchFamily="34" charset="0"/>
              </a:rPr>
              <a:t>Cost Approach Prevails in </a:t>
            </a:r>
            <a:br>
              <a:rPr lang="en-US" sz="6000" dirty="0">
                <a:solidFill>
                  <a:schemeClr val="accent4"/>
                </a:solidFill>
                <a:latin typeface="Aptos" panose="020B0004020202020204" pitchFamily="34" charset="0"/>
              </a:rPr>
            </a:br>
            <a:r>
              <a:rPr lang="en-US" sz="6000" dirty="0">
                <a:solidFill>
                  <a:schemeClr val="accent4"/>
                </a:solidFill>
                <a:latin typeface="Aptos" panose="020B0004020202020204" pitchFamily="34" charset="0"/>
              </a:rPr>
              <a:t>Alta Wind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09BC2B-139E-8D80-C61B-A4B2A8607EA2}"/>
              </a:ext>
            </a:extLst>
          </p:cNvPr>
          <p:cNvSpPr txBox="1"/>
          <p:nvPr/>
        </p:nvSpPr>
        <p:spPr>
          <a:xfrm>
            <a:off x="9485832" y="367469"/>
            <a:ext cx="211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July 2026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600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57D8-872E-7D1F-C7BA-30DDF38763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B2961C24-9E37-4D2B-F030-0F18C5AF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461" y="1650446"/>
            <a:ext cx="164592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133AF0F-F08C-1CB8-4546-6196EE7CD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93" y="1650446"/>
            <a:ext cx="1645920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9565167-3037-58E9-0C51-535D591F7E4B}"/>
              </a:ext>
            </a:extLst>
          </p:cNvPr>
          <p:cNvGrpSpPr/>
          <p:nvPr/>
        </p:nvGrpSpPr>
        <p:grpSpPr>
          <a:xfrm>
            <a:off x="1768525" y="1650446"/>
            <a:ext cx="2448541" cy="2831401"/>
            <a:chOff x="341311" y="2139526"/>
            <a:chExt cx="2448541" cy="2831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E28517-8F79-BDFF-24B4-CCE47F228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311" y="2139526"/>
              <a:ext cx="1645920" cy="16459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83944D0-3ED0-491C-3FFD-026BE675DEB5}"/>
                </a:ext>
              </a:extLst>
            </p:cNvPr>
            <p:cNvSpPr txBox="1"/>
            <p:nvPr/>
          </p:nvSpPr>
          <p:spPr>
            <a:xfrm>
              <a:off x="341311" y="3832154"/>
              <a:ext cx="2448541" cy="113877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John Eliason</a:t>
              </a:r>
            </a:p>
            <a:p>
              <a:r>
                <a:rPr lang="en-US" sz="1600" dirty="0">
                  <a:solidFill>
                    <a:srgbClr val="00B050"/>
                  </a:solidFill>
                </a:rPr>
                <a:t>Washington, D.C.</a:t>
              </a:r>
            </a:p>
            <a:p>
              <a:r>
                <a:rPr lang="en-US" sz="1600" dirty="0">
                  <a:solidFill>
                    <a:srgbClr val="00B050"/>
                  </a:solidFill>
                  <a:hlinkClick r:id="rId5"/>
                </a:rPr>
                <a:t>Jeliason@orrick.com</a:t>
              </a:r>
              <a:endParaRPr lang="en-US" sz="1600" dirty="0">
                <a:solidFill>
                  <a:srgbClr val="00B050"/>
                </a:solidFill>
              </a:endParaRPr>
            </a:p>
            <a:p>
              <a:r>
                <a:rPr lang="en-US" sz="1600" dirty="0">
                  <a:solidFill>
                    <a:schemeClr val="bg1"/>
                  </a:solidFill>
                </a:rPr>
                <a:t>+1.202.339.8546 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BECB2C-B05B-441A-3B38-0E95307E9D00}"/>
              </a:ext>
            </a:extLst>
          </p:cNvPr>
          <p:cNvSpPr txBox="1"/>
          <p:nvPr/>
        </p:nvSpPr>
        <p:spPr>
          <a:xfrm>
            <a:off x="8179461" y="3342056"/>
            <a:ext cx="2094952" cy="11387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Mark Christy</a:t>
            </a:r>
          </a:p>
          <a:p>
            <a:r>
              <a:rPr lang="en-US" sz="1600" dirty="0">
                <a:solidFill>
                  <a:srgbClr val="00B050"/>
                </a:solidFill>
              </a:rPr>
              <a:t>Chicago</a:t>
            </a:r>
          </a:p>
          <a:p>
            <a:r>
              <a:rPr lang="en-US" sz="1600" dirty="0">
                <a:solidFill>
                  <a:srgbClr val="00B050"/>
                </a:solidFill>
                <a:hlinkClick r:id="rId6"/>
              </a:rPr>
              <a:t>mchristy@orrick.com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+1.312.924.9832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F502-7430-EDF8-0AF2-225EC75DCAA5}"/>
              </a:ext>
            </a:extLst>
          </p:cNvPr>
          <p:cNvSpPr txBox="1"/>
          <p:nvPr/>
        </p:nvSpPr>
        <p:spPr>
          <a:xfrm>
            <a:off x="4973993" y="3342056"/>
            <a:ext cx="2094952" cy="11387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Wolf Pohl</a:t>
            </a:r>
          </a:p>
          <a:p>
            <a:r>
              <a:rPr lang="en-US" sz="1600" dirty="0">
                <a:solidFill>
                  <a:srgbClr val="00B050"/>
                </a:solidFill>
              </a:rPr>
              <a:t>San Francisco</a:t>
            </a:r>
          </a:p>
          <a:p>
            <a:r>
              <a:rPr lang="en-US" sz="1600" dirty="0">
                <a:solidFill>
                  <a:srgbClr val="00B050"/>
                </a:solidFill>
                <a:hlinkClick r:id="rId7"/>
              </a:rPr>
              <a:t>wpohl@orrick.com</a:t>
            </a:r>
            <a:endParaRPr lang="en-US" sz="1600" dirty="0">
              <a:solidFill>
                <a:srgbClr val="00B050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+1.415.773.4252 </a:t>
            </a:r>
          </a:p>
        </p:txBody>
      </p:sp>
    </p:spTree>
    <p:extLst>
      <p:ext uri="{BB962C8B-B14F-4D97-AF65-F5344CB8AC3E}">
        <p14:creationId xmlns:p14="http://schemas.microsoft.com/office/powerpoint/2010/main" val="278851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567B921E-4D26-060C-A71C-900F2FFBB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461" y="1650446"/>
            <a:ext cx="237744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D8A5A8F-2A27-4329-3727-87F0DF8BA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993" y="1650446"/>
            <a:ext cx="2377440" cy="23774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93D774-923A-9E02-3D70-CCD6B2CB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00" y="297521"/>
            <a:ext cx="11512296" cy="951645"/>
          </a:xfrm>
        </p:spPr>
        <p:txBody>
          <a:bodyPr/>
          <a:lstStyle/>
          <a:p>
            <a:r>
              <a:rPr lang="en-US" sz="3000" dirty="0"/>
              <a:t>Speakers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36DC582-8BCD-F6A1-73BF-69149077EF3A}"/>
              </a:ext>
            </a:extLst>
          </p:cNvPr>
          <p:cNvGrpSpPr/>
          <p:nvPr/>
        </p:nvGrpSpPr>
        <p:grpSpPr>
          <a:xfrm>
            <a:off x="1768525" y="1650446"/>
            <a:ext cx="2747120" cy="3483954"/>
            <a:chOff x="341311" y="2139526"/>
            <a:chExt cx="2747120" cy="34839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4736C1-010A-F38D-3257-7EBDA03711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1311" y="2139526"/>
              <a:ext cx="2377440" cy="23774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7887E0-4570-E752-EB87-BED1CFE9A444}"/>
                </a:ext>
              </a:extLst>
            </p:cNvPr>
            <p:cNvSpPr txBox="1"/>
            <p:nvPr/>
          </p:nvSpPr>
          <p:spPr>
            <a:xfrm>
              <a:off x="639890" y="4884816"/>
              <a:ext cx="2448541" cy="73866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John Eliason</a:t>
              </a:r>
            </a:p>
            <a:p>
              <a:r>
                <a:rPr lang="en-US" dirty="0">
                  <a:solidFill>
                    <a:srgbClr val="00B050"/>
                  </a:solidFill>
                </a:rPr>
                <a:t>Washington, D.C.</a:t>
              </a:r>
              <a:endParaRPr lang="en-US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18DE71E-6DE8-1DB3-2128-F0289C7C7337}"/>
              </a:ext>
            </a:extLst>
          </p:cNvPr>
          <p:cNvSpPr txBox="1"/>
          <p:nvPr/>
        </p:nvSpPr>
        <p:spPr>
          <a:xfrm>
            <a:off x="8461949" y="4395736"/>
            <a:ext cx="20949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Mark Christy</a:t>
            </a:r>
          </a:p>
          <a:p>
            <a:r>
              <a:rPr lang="en-US" dirty="0">
                <a:solidFill>
                  <a:srgbClr val="00B050"/>
                </a:solidFill>
              </a:rPr>
              <a:t>Chicago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2C73815-3F59-9753-7F4E-FCCF0B87EBC2}"/>
              </a:ext>
            </a:extLst>
          </p:cNvPr>
          <p:cNvSpPr txBox="1"/>
          <p:nvPr/>
        </p:nvSpPr>
        <p:spPr>
          <a:xfrm>
            <a:off x="5302985" y="4395736"/>
            <a:ext cx="209495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Wolf Pohl</a:t>
            </a:r>
          </a:p>
          <a:p>
            <a:r>
              <a:rPr lang="en-US" dirty="0">
                <a:solidFill>
                  <a:srgbClr val="00B050"/>
                </a:solidFill>
              </a:rPr>
              <a:t>San Francisco</a:t>
            </a: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E4E7DA95-29C5-CB64-DE9F-3DA967AFF0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648130" y="309309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463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35373-6633-F68B-DCEA-C54C455F5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64CF-9443-92F6-9BE9-1E5565A0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Today's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A4555-F90E-0FD5-FAE7-5C71DB700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328" y="1046136"/>
            <a:ext cx="11512296" cy="5209521"/>
          </a:xfrm>
        </p:spPr>
        <p:txBody>
          <a:bodyPr/>
          <a:lstStyle/>
          <a:p>
            <a:r>
              <a:rPr lang="en-US" sz="2800" dirty="0">
                <a:cs typeface="Arial" panose="020B0604020202020204" pitchFamily="34" charset="0"/>
              </a:rPr>
              <a:t>Case Background</a:t>
            </a:r>
          </a:p>
          <a:p>
            <a:r>
              <a:rPr lang="en-US" sz="2800" dirty="0">
                <a:cs typeface="Arial" panose="020B0604020202020204" pitchFamily="34" charset="0"/>
              </a:rPr>
              <a:t>Section 1060 Framework</a:t>
            </a:r>
          </a:p>
          <a:p>
            <a:r>
              <a:rPr lang="en-US" sz="2800" dirty="0">
                <a:cs typeface="Arial" panose="020B0604020202020204" pitchFamily="34" charset="0"/>
              </a:rPr>
              <a:t>Why the Court Rejected Plaintiffs' DCF Valuation Approach</a:t>
            </a:r>
          </a:p>
          <a:p>
            <a:r>
              <a:rPr lang="en-US" sz="2800" dirty="0">
                <a:cs typeface="Arial" panose="020B0604020202020204" pitchFamily="34" charset="0"/>
              </a:rPr>
              <a:t>The Cost Approach and Key Adjustments</a:t>
            </a:r>
          </a:p>
          <a:p>
            <a:r>
              <a:rPr lang="en-US" sz="2800" dirty="0">
                <a:cs typeface="Arial" panose="020B0604020202020204" pitchFamily="34" charset="0"/>
              </a:rPr>
              <a:t>Relevance to ITCs (Section 48 and 48E)</a:t>
            </a:r>
          </a:p>
          <a:p>
            <a:r>
              <a:rPr lang="en-US" sz="2800" i="1" dirty="0">
                <a:cs typeface="Arial" panose="020B0604020202020204" pitchFamily="34" charset="0"/>
              </a:rPr>
              <a:t>California Ridge </a:t>
            </a:r>
            <a:r>
              <a:rPr lang="en-US" sz="2800" dirty="0">
                <a:cs typeface="Arial" panose="020B0604020202020204" pitchFamily="34" charset="0"/>
              </a:rPr>
              <a:t>Revisited</a:t>
            </a:r>
          </a:p>
          <a:p>
            <a:r>
              <a:rPr lang="en-US" sz="2800" dirty="0">
                <a:cs typeface="Arial" panose="020B0604020202020204" pitchFamily="34" charset="0"/>
              </a:rPr>
              <a:t>Impact on Transactions Going Forward</a:t>
            </a:r>
          </a:p>
          <a:p>
            <a:r>
              <a:rPr lang="en-US" sz="2800" dirty="0">
                <a:cs typeface="Arial" panose="020B0604020202020204" pitchFamily="34" charset="0"/>
              </a:rPr>
              <a:t>Q&amp;A</a:t>
            </a:r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en-US" sz="2800" dirty="0">
                <a:latin typeface="+mj-lt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F7759-7E48-3180-C7F2-6589E55D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63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D135-1EE5-24FE-4CC8-739EE7765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56" y="2072918"/>
            <a:ext cx="6247690" cy="2458205"/>
          </a:xfrm>
        </p:spPr>
        <p:txBody>
          <a:bodyPr/>
          <a:lstStyle/>
          <a:p>
            <a:pPr algn="ctr"/>
            <a:r>
              <a:rPr lang="en-US" sz="2000" b="1" dirty="0"/>
              <a:t>Alta Wind I Owner Lessor C, et al. v. United States</a:t>
            </a:r>
            <a:br>
              <a:rPr lang="en-US" dirty="0"/>
            </a:br>
            <a:br>
              <a:rPr lang="en-US" dirty="0"/>
            </a:br>
            <a:r>
              <a:rPr lang="en-US" sz="1200" dirty="0"/>
              <a:t>U.S. Court of Federal Claims, Nos. 13-402 et al. (Decision filed July 8, 2026)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00B3E-CA47-EFA8-EBF7-274D7A1D1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7041B-7A30-4191-B4AE-27E4D342332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0F0DE8-C049-8212-2462-E27B4506F8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693" y="497604"/>
            <a:ext cx="4275761" cy="56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248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BB8F63-BE7F-1719-1E5A-FDD848C0B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00" y="297521"/>
            <a:ext cx="11512296" cy="951645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3000" b="0" kern="1200" dirty="0">
                <a:latin typeface="+mj-lt"/>
                <a:ea typeface="+mj-ea"/>
                <a:cs typeface="Arial" panose="020B0604020202020204" pitchFamily="34" charset="0"/>
              </a:rPr>
              <a:t>Overview of Valuation Methodologies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EC221-8AF1-0A38-DAD0-78FD13E35B3B}"/>
              </a:ext>
            </a:extLst>
          </p:cNvPr>
          <p:cNvSpPr txBox="1"/>
          <p:nvPr/>
        </p:nvSpPr>
        <p:spPr>
          <a:xfrm>
            <a:off x="338328" y="1249166"/>
            <a:ext cx="11512296" cy="5006491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000" b="1" dirty="0">
                <a:solidFill>
                  <a:schemeClr val="bg1"/>
                </a:solidFill>
              </a:rPr>
              <a:t>Income Approach (DCF)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Projects future cash flows, discounted to present value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Requires reliable forecast data; widely accepted for income-producing assets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Risk: must reliably strip out intangible/tax-benefit value from cash flows</a:t>
            </a:r>
          </a:p>
          <a:p>
            <a:pPr marL="265176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000" b="1" dirty="0">
                <a:solidFill>
                  <a:schemeClr val="bg1"/>
                </a:solidFill>
              </a:rPr>
              <a:t>Cost Approach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Values reproduction/replacement cost of the asset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Cost basis + developer profit markup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Preferred for readily replicable, itemized assets</a:t>
            </a:r>
          </a:p>
          <a:p>
            <a:pPr marL="265176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000" b="1" dirty="0">
                <a:solidFill>
                  <a:schemeClr val="bg1"/>
                </a:solidFill>
              </a:rPr>
              <a:t>Market Approach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Values based on comparable arm's-length transactions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Requires sufficiently comparable market data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Often not informative for unique or specialized energy assets</a:t>
            </a:r>
            <a:endParaRPr lang="en-US" sz="2000" i="1" dirty="0">
              <a:solidFill>
                <a:schemeClr val="bg1"/>
              </a:solidFill>
            </a:endParaRPr>
          </a:p>
          <a:p>
            <a:pPr marL="265176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000" i="1" dirty="0">
                <a:solidFill>
                  <a:schemeClr val="bg1"/>
                </a:solidFill>
              </a:rPr>
              <a:t>Choice of methodology is a factual determination based on the record, not a fixed legal rule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7EF7FA83-0A69-8458-C1B8-D2992554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479" y="6537485"/>
            <a:ext cx="457200" cy="182880"/>
          </a:xfrm>
        </p:spPr>
        <p:txBody>
          <a:bodyPr/>
          <a:lstStyle/>
          <a:p>
            <a:pPr>
              <a:spcAft>
                <a:spcPts val="600"/>
              </a:spcAft>
            </a:pPr>
            <a:fld id="{6E57041B-7A30-4191-B4AE-27E4D342332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54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154AF-F29E-D8ED-81F2-13DCBE89B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FBFBF07-F452-7CC9-3451-20689554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00" y="297521"/>
            <a:ext cx="11512296" cy="951645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3000" b="0" kern="1200" dirty="0">
                <a:latin typeface="+mj-lt"/>
                <a:ea typeface="+mj-ea"/>
                <a:cs typeface="Arial" panose="020B0604020202020204" pitchFamily="34" charset="0"/>
              </a:rPr>
              <a:t>Cost Segregations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D32E12-33B2-3CC3-1E14-CFD50766D891}"/>
              </a:ext>
            </a:extLst>
          </p:cNvPr>
          <p:cNvSpPr txBox="1"/>
          <p:nvPr/>
        </p:nvSpPr>
        <p:spPr>
          <a:xfrm>
            <a:off x="338328" y="1249166"/>
            <a:ext cx="11512296" cy="50064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265176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Itemizes total construction/development costs</a:t>
            </a:r>
          </a:p>
          <a:p>
            <a:pPr marL="265176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Allocates costs between eligible and ineligible property</a:t>
            </a:r>
          </a:p>
          <a:p>
            <a:pPr marL="265176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Establishes reproduction cost baseline for cost approach</a:t>
            </a:r>
          </a:p>
          <a:p>
            <a:pPr marL="265176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Applies eligibility ratios line-by-line</a:t>
            </a:r>
          </a:p>
          <a:p>
            <a:pPr marL="265176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000" i="1" dirty="0">
                <a:solidFill>
                  <a:schemeClr val="bg1"/>
                </a:solidFill>
              </a:rPr>
              <a:t>Documentation quality determines reliability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C93692E2-B620-1770-E7D6-54C3C038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479" y="6537485"/>
            <a:ext cx="457200" cy="182880"/>
          </a:xfrm>
        </p:spPr>
        <p:txBody>
          <a:bodyPr/>
          <a:lstStyle/>
          <a:p>
            <a:pPr>
              <a:spcAft>
                <a:spcPts val="600"/>
              </a:spcAft>
            </a:pPr>
            <a:fld id="{6E57041B-7A30-4191-B4AE-27E4D342332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09CBF-C594-78F8-C880-218D102B96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5EA249A-C712-151C-C90B-0CA3D216B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00" y="297521"/>
            <a:ext cx="11512296" cy="951645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3000" b="0" kern="1200" dirty="0">
                <a:latin typeface="+mj-lt"/>
                <a:ea typeface="+mj-ea"/>
                <a:cs typeface="Arial" panose="020B0604020202020204" pitchFamily="34" charset="0"/>
              </a:rPr>
              <a:t>Section 1060 Allocations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4532C7-D437-B972-F93B-44172FF8F4BC}"/>
              </a:ext>
            </a:extLst>
          </p:cNvPr>
          <p:cNvSpPr txBox="1"/>
          <p:nvPr/>
        </p:nvSpPr>
        <p:spPr>
          <a:xfrm>
            <a:off x="338328" y="1249166"/>
            <a:ext cx="11512296" cy="50064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000" b="1" dirty="0">
                <a:solidFill>
                  <a:schemeClr val="bg1"/>
                </a:solidFill>
              </a:rPr>
              <a:t>Seven-Class Residual Method (Treas. Reg. § 1.338-6(b))</a:t>
            </a:r>
          </a:p>
          <a:p>
            <a:pPr marL="265176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Class I: Cash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Class II: Actively traded personal property/securities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Class III: Debt instruments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Class IV: Inventory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Class V: Tangible property (turn-key value)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Class VI: Section 197 intangibles (contract rights)</a:t>
            </a:r>
          </a:p>
          <a:p>
            <a:pPr marL="722376" lvl="1" indent="-265176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</a:rPr>
              <a:t>Class VII: Goodwill / going concern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000" i="1" dirty="0">
                <a:solidFill>
                  <a:schemeClr val="bg1"/>
                </a:solidFill>
              </a:rPr>
              <a:t>Sequential waterfall — allocated at fair market value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D3A5E20-D124-C70D-2229-DDC73A44A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479" y="6537485"/>
            <a:ext cx="457200" cy="182880"/>
          </a:xfrm>
        </p:spPr>
        <p:txBody>
          <a:bodyPr/>
          <a:lstStyle/>
          <a:p>
            <a:pPr>
              <a:spcAft>
                <a:spcPts val="600"/>
              </a:spcAft>
            </a:pPr>
            <a:fld id="{6E57041B-7A30-4191-B4AE-27E4D342332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49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1B24A-95E4-696A-A88D-3ECFA0B44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68640B-045C-1394-14F1-39D26B77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000" y="297521"/>
            <a:ext cx="11512296" cy="951645"/>
          </a:xfr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z="3000" dirty="0"/>
              <a:t>Using the Cost Approach - </a:t>
            </a:r>
            <a:r>
              <a:rPr lang="en-US" sz="3000" b="0" kern="1200" dirty="0">
                <a:latin typeface="+mj-lt"/>
                <a:ea typeface="+mj-ea"/>
                <a:cs typeface="Arial" panose="020B0604020202020204" pitchFamily="34" charset="0"/>
              </a:rPr>
              <a:t>The Court's Operative Instructions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844169-B814-1706-DDB9-9C5ED3A6CF59}"/>
              </a:ext>
            </a:extLst>
          </p:cNvPr>
          <p:cNvSpPr txBox="1"/>
          <p:nvPr/>
        </p:nvSpPr>
        <p:spPr>
          <a:xfrm>
            <a:off x="338328" y="1714596"/>
            <a:ext cx="11512296" cy="4541061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20000"/>
          </a:bodyPr>
          <a:lstStyle/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Start with KPMG Cost Segregation Reports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Exclude Development Rights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Include IDC + Oak Creek Development Fee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Apply Grant-Eligibility Ratios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No Independent Turn-Key Premium</a:t>
            </a: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Apply Developer Profit (15% Alta I / 20% Alta II-VI)</a:t>
            </a: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lnSpc>
                <a:spcPct val="11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</a:pPr>
            <a:r>
              <a:rPr lang="en-US" sz="2000" b="1" i="1" dirty="0">
                <a:solidFill>
                  <a:schemeClr val="bg1"/>
                </a:solidFill>
              </a:rPr>
              <a:t>Result:  FMV of Class V Assets  x  30%  =  Cash Grant Value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0E9481F-A98C-513D-43A4-BBC4D872E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479" y="6537485"/>
            <a:ext cx="457200" cy="182880"/>
          </a:xfrm>
        </p:spPr>
        <p:txBody>
          <a:bodyPr/>
          <a:lstStyle/>
          <a:p>
            <a:pPr>
              <a:spcAft>
                <a:spcPts val="600"/>
              </a:spcAft>
            </a:pPr>
            <a:fld id="{6E57041B-7A30-4191-B4AE-27E4D342332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09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BF5904E-130A-2ECC-410D-0469486A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5" y="2676875"/>
            <a:ext cx="9390888" cy="220303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35AD53-B69D-B413-4438-51F846CA4A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454479" y="6537485"/>
            <a:ext cx="457200" cy="18288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57041B-7A30-4191-B4AE-27E4D3423325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0216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rrick_16-9">
  <a:themeElements>
    <a:clrScheme name="Orrick Colors">
      <a:dk1>
        <a:srgbClr val="000000"/>
      </a:dk1>
      <a:lt1>
        <a:srgbClr val="FFFFFF"/>
      </a:lt1>
      <a:dk2>
        <a:srgbClr val="223856"/>
      </a:dk2>
      <a:lt2>
        <a:srgbClr val="D7D9DB"/>
      </a:lt2>
      <a:accent1>
        <a:srgbClr val="558DD5"/>
      </a:accent1>
      <a:accent2>
        <a:srgbClr val="333F48"/>
      </a:accent2>
      <a:accent3>
        <a:srgbClr val="5F4B8B"/>
      </a:accent3>
      <a:accent4>
        <a:srgbClr val="47B56F"/>
      </a:accent4>
      <a:accent5>
        <a:srgbClr val="FE694B"/>
      </a:accent5>
      <a:accent6>
        <a:srgbClr val="FEA14B"/>
      </a:accent6>
      <a:hlink>
        <a:srgbClr val="19D3FF"/>
      </a:hlink>
      <a:folHlink>
        <a:srgbClr val="B2F0FF"/>
      </a:folHlink>
    </a:clrScheme>
    <a:fontScheme name="Orrick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675E9CC9-7433-42FE-9DF9-231383062AA8}" vid="{A5A9BE10-F361-4804-9B14-3A46718772C5}"/>
    </a:ext>
  </a:extLst>
</a:theme>
</file>

<file path=ppt/theme/theme2.xml><?xml version="1.0" encoding="utf-8"?>
<a:theme xmlns:a="http://schemas.openxmlformats.org/drawingml/2006/main" name="1_Orrick_16-9">
  <a:themeElements>
    <a:clrScheme name="Orrick Refreshed Branding">
      <a:dk1>
        <a:srgbClr val="000000"/>
      </a:dk1>
      <a:lt1>
        <a:srgbClr val="FFFFFF"/>
      </a:lt1>
      <a:dk2>
        <a:srgbClr val="D7D9DB"/>
      </a:dk2>
      <a:lt2>
        <a:srgbClr val="223856"/>
      </a:lt2>
      <a:accent1>
        <a:srgbClr val="558DD5"/>
      </a:accent1>
      <a:accent2>
        <a:srgbClr val="333F48"/>
      </a:accent2>
      <a:accent3>
        <a:srgbClr val="5B4D89"/>
      </a:accent3>
      <a:accent4>
        <a:srgbClr val="47B56F"/>
      </a:accent4>
      <a:accent5>
        <a:srgbClr val="FE694B"/>
      </a:accent5>
      <a:accent6>
        <a:srgbClr val="FEA04B"/>
      </a:accent6>
      <a:hlink>
        <a:srgbClr val="19D3FF"/>
      </a:hlink>
      <a:folHlink>
        <a:srgbClr val="B2F0FF"/>
      </a:folHlink>
    </a:clrScheme>
    <a:fontScheme name="Orrick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4DB1327-3CB2-2246-AD7B-A7DA3CB41280}" vid="{8701D36E-1314-604F-BF57-6FC20F0E3A32}"/>
    </a:ext>
  </a:extLst>
</a:theme>
</file>

<file path=ppt/theme/theme3.xml><?xml version="1.0" encoding="utf-8"?>
<a:theme xmlns:a="http://schemas.openxmlformats.org/drawingml/2006/main" name="Office Theme">
  <a:themeElements>
    <a:clrScheme name="Orrick Colors">
      <a:dk1>
        <a:srgbClr val="000000"/>
      </a:dk1>
      <a:lt1>
        <a:srgbClr val="FFFFFF"/>
      </a:lt1>
      <a:dk2>
        <a:srgbClr val="223856"/>
      </a:dk2>
      <a:lt2>
        <a:srgbClr val="D7D9DB"/>
      </a:lt2>
      <a:accent1>
        <a:srgbClr val="558DD5"/>
      </a:accent1>
      <a:accent2>
        <a:srgbClr val="333F48"/>
      </a:accent2>
      <a:accent3>
        <a:srgbClr val="5F4B8B"/>
      </a:accent3>
      <a:accent4>
        <a:srgbClr val="47B56F"/>
      </a:accent4>
      <a:accent5>
        <a:srgbClr val="FE694B"/>
      </a:accent5>
      <a:accent6>
        <a:srgbClr val="FEA14B"/>
      </a:accent6>
      <a:hlink>
        <a:srgbClr val="19D3FF"/>
      </a:hlink>
      <a:folHlink>
        <a:srgbClr val="B2F0FF"/>
      </a:folHlink>
    </a:clrScheme>
    <a:fontScheme name="Orrick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rick Colors">
      <a:dk1>
        <a:srgbClr val="000000"/>
      </a:dk1>
      <a:lt1>
        <a:srgbClr val="FFFFFF"/>
      </a:lt1>
      <a:dk2>
        <a:srgbClr val="223856"/>
      </a:dk2>
      <a:lt2>
        <a:srgbClr val="D7D9DB"/>
      </a:lt2>
      <a:accent1>
        <a:srgbClr val="558DD5"/>
      </a:accent1>
      <a:accent2>
        <a:srgbClr val="333F48"/>
      </a:accent2>
      <a:accent3>
        <a:srgbClr val="5F4B8B"/>
      </a:accent3>
      <a:accent4>
        <a:srgbClr val="47B56F"/>
      </a:accent4>
      <a:accent5>
        <a:srgbClr val="FE694B"/>
      </a:accent5>
      <a:accent6>
        <a:srgbClr val="FEA14B"/>
      </a:accent6>
      <a:hlink>
        <a:srgbClr val="19D3FF"/>
      </a:hlink>
      <a:folHlink>
        <a:srgbClr val="B2F0FF"/>
      </a:folHlink>
    </a:clrScheme>
    <a:fontScheme name="Orrick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cca6866-10ea-4b4a-8330-b9f97564e2b5">
      <Terms xmlns="http://schemas.microsoft.com/office/infopath/2007/PartnerControls"/>
    </lcf76f155ced4ddcb4097134ff3c332f>
    <TaxCatchAll xmlns="76563146-74b2-4a5a-acbd-c8c1b97d77d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F418F9C301843BBBA8B8243C56F13" ma:contentTypeVersion="14" ma:contentTypeDescription="Create a new document." ma:contentTypeScope="" ma:versionID="00e60d3c6d396828c842b262626867ba">
  <xsd:schema xmlns:xsd="http://www.w3.org/2001/XMLSchema" xmlns:xs="http://www.w3.org/2001/XMLSchema" xmlns:p="http://schemas.microsoft.com/office/2006/metadata/properties" xmlns:ns2="0cca6866-10ea-4b4a-8330-b9f97564e2b5" xmlns:ns3="76563146-74b2-4a5a-acbd-c8c1b97d77d7" targetNamespace="http://schemas.microsoft.com/office/2006/metadata/properties" ma:root="true" ma:fieldsID="f2c3609ec3fb5d25f75f0aabefd30311" ns2:_="" ns3:_="">
    <xsd:import namespace="0cca6866-10ea-4b4a-8330-b9f97564e2b5"/>
    <xsd:import namespace="76563146-74b2-4a5a-acbd-c8c1b97d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ca6866-10ea-4b4a-8330-b9f97564e2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55f97678-fa3e-4b94-95de-59bb6bc79a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563146-74b2-4a5a-acbd-c8c1b97d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da9120a6-47ed-42f5-a75e-89596833fcca}" ma:internalName="TaxCatchAll" ma:showField="CatchAllData" ma:web="76563146-74b2-4a5a-acbd-c8c1b97d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B62F8A-3FF9-4ADC-B6EB-431B06CDD470}">
  <ds:schemaRefs>
    <ds:schemaRef ds:uri="0cca6866-10ea-4b4a-8330-b9f97564e2b5"/>
    <ds:schemaRef ds:uri="76563146-74b2-4a5a-acbd-c8c1b97d77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47A745E-BCA4-44BA-9B28-1A38CFCC5CF1}">
  <ds:schemaRefs>
    <ds:schemaRef ds:uri="0cca6866-10ea-4b4a-8330-b9f97564e2b5"/>
    <ds:schemaRef ds:uri="76563146-74b2-4a5a-acbd-c8c1b97d77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C339161-1E48-4138-AFAB-CB87A3C4EEC6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83aa708-6112-42a7-b855-c7296ee31b8b}" enabled="0" method="" siteId="{783aa708-6112-42a7-b855-c7296ee31b8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1195</TotalTime>
  <Words>426</Words>
  <Application>Microsoft Office PowerPoint</Application>
  <PresentationFormat>Widescreen</PresentationFormat>
  <Paragraphs>94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Orrick_16-9</vt:lpstr>
      <vt:lpstr>1_Orrick_16-9</vt:lpstr>
      <vt:lpstr>think-cell Slide</vt:lpstr>
      <vt:lpstr>Energy Tax Update Cost Approach Prevails in  Alta Wind</vt:lpstr>
      <vt:lpstr>Speakers</vt:lpstr>
      <vt:lpstr>Today's Agenda</vt:lpstr>
      <vt:lpstr>Alta Wind I Owner Lessor C, et al. v. United States  U.S. Court of Federal Claims, Nos. 13-402 et al. (Decision filed July 8, 2026) </vt:lpstr>
      <vt:lpstr>Overview of Valuation Methodologies</vt:lpstr>
      <vt:lpstr>Cost Segregations</vt:lpstr>
      <vt:lpstr>Section 1060 Allocations</vt:lpstr>
      <vt:lpstr>Using the Cost Approach - The Court's Operative Instructions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Eliason, John</dc:creator>
  <dc:description>Version 1.03_x000d_
2024-11-15_x000d_
Job 1733</dc:description>
  <cp:lastModifiedBy>Karl, Christina</cp:lastModifiedBy>
  <cp:revision>29</cp:revision>
  <cp:lastPrinted>2024-10-14T17:46:27Z</cp:lastPrinted>
  <dcterms:created xsi:type="dcterms:W3CDTF">2025-08-18T15:57:29Z</dcterms:created>
  <dcterms:modified xsi:type="dcterms:W3CDTF">2026-07-23T18:16:41Z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0x0101005C7F418F9C301843BBBA8B8243C56F13</vt:lpwstr>
  </property>
</Properties>
</file>